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4" r:id="rId2"/>
    <p:sldId id="7465" r:id="rId3"/>
    <p:sldId id="286" r:id="rId4"/>
    <p:sldId id="7508" r:id="rId5"/>
    <p:sldId id="7510" r:id="rId6"/>
    <p:sldId id="504" r:id="rId7"/>
    <p:sldId id="7533" r:id="rId8"/>
    <p:sldId id="7511" r:id="rId9"/>
    <p:sldId id="7466" r:id="rId10"/>
    <p:sldId id="7475" r:id="rId11"/>
    <p:sldId id="7512" r:id="rId12"/>
    <p:sldId id="7513" r:id="rId13"/>
    <p:sldId id="7476" r:id="rId14"/>
    <p:sldId id="7514" r:id="rId15"/>
    <p:sldId id="7518" r:id="rId16"/>
    <p:sldId id="7519" r:id="rId17"/>
    <p:sldId id="7520" r:id="rId18"/>
    <p:sldId id="7517" r:id="rId19"/>
    <p:sldId id="7478" r:id="rId20"/>
    <p:sldId id="7480" r:id="rId21"/>
    <p:sldId id="7527" r:id="rId22"/>
    <p:sldId id="7481" r:id="rId23"/>
    <p:sldId id="7516" r:id="rId24"/>
    <p:sldId id="7482" r:id="rId25"/>
    <p:sldId id="7528" r:id="rId26"/>
    <p:sldId id="7467" r:id="rId27"/>
    <p:sldId id="7521" r:id="rId28"/>
    <p:sldId id="7522" r:id="rId29"/>
    <p:sldId id="7523" r:id="rId30"/>
    <p:sldId id="7524" r:id="rId31"/>
    <p:sldId id="7525" r:id="rId32"/>
    <p:sldId id="7526" r:id="rId33"/>
    <p:sldId id="7515" r:id="rId34"/>
    <p:sldId id="7529" r:id="rId35"/>
    <p:sldId id="7530" r:id="rId36"/>
    <p:sldId id="7534" r:id="rId37"/>
    <p:sldId id="7535" r:id="rId38"/>
    <p:sldId id="7536" r:id="rId39"/>
    <p:sldId id="7469"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96969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8" autoAdjust="0"/>
    <p:restoredTop sz="93173" autoAdjust="0"/>
  </p:normalViewPr>
  <p:slideViewPr>
    <p:cSldViewPr snapToGrid="0">
      <p:cViewPr varScale="1">
        <p:scale>
          <a:sx n="59" d="100"/>
          <a:sy n="59" d="100"/>
        </p:scale>
        <p:origin x="948" y="60"/>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63A5C-3953-441B-B492-34D1CC01790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CN" altLang="en-US"/>
        </a:p>
      </dgm:t>
    </dgm:pt>
    <dgm:pt modelId="{0BAE964C-85E6-4F0C-9A99-1F92AC15822C}">
      <dgm:prSet custT="1"/>
      <dgm:spPr/>
      <dgm:t>
        <a:bodyPr/>
        <a:lstStyle/>
        <a:p>
          <a:r>
            <a:rPr lang="en-US" sz="1600" dirty="0"/>
            <a:t>1. </a:t>
          </a:r>
          <a:r>
            <a:rPr lang="zh-CN" sz="1600" dirty="0"/>
            <a:t>监测到主库失联，满足切换条件时</a:t>
          </a:r>
        </a:p>
      </dgm:t>
    </dgm:pt>
    <dgm:pt modelId="{35D28781-015E-41F1-841C-2C78E13C0554}" type="parTrans" cxnId="{D70B8F3B-C63C-4484-8536-91E8BAE0361E}">
      <dgm:prSet/>
      <dgm:spPr/>
      <dgm:t>
        <a:bodyPr/>
        <a:lstStyle/>
        <a:p>
          <a:endParaRPr lang="zh-CN" altLang="en-US"/>
        </a:p>
      </dgm:t>
    </dgm:pt>
    <dgm:pt modelId="{7844EDE5-FC36-455C-BFDD-190A88A810D1}" type="sibTrans" cxnId="{D70B8F3B-C63C-4484-8536-91E8BAE0361E}">
      <dgm:prSet/>
      <dgm:spPr/>
      <dgm:t>
        <a:bodyPr/>
        <a:lstStyle/>
        <a:p>
          <a:endParaRPr lang="zh-CN" altLang="en-US"/>
        </a:p>
      </dgm:t>
    </dgm:pt>
    <dgm:pt modelId="{176E47E6-89D0-4A8E-8E11-3B9822332131}">
      <dgm:prSet custT="1"/>
      <dgm:spPr/>
      <dgm:t>
        <a:bodyPr/>
        <a:lstStyle/>
        <a:p>
          <a:r>
            <a:rPr lang="en-US" sz="1600" dirty="0"/>
            <a:t>2. </a:t>
          </a:r>
          <a:r>
            <a:rPr lang="zh-CN" sz="1600" dirty="0"/>
            <a:t>在节点重启，实施开机自启动检查时</a:t>
          </a:r>
        </a:p>
      </dgm:t>
    </dgm:pt>
    <dgm:pt modelId="{92ABAF27-41E4-4ADB-A23D-DB2BFE81017F}" type="parTrans" cxnId="{1C4C4B06-10A8-43E7-82E6-C54BF7BD6EF8}">
      <dgm:prSet/>
      <dgm:spPr/>
      <dgm:t>
        <a:bodyPr/>
        <a:lstStyle/>
        <a:p>
          <a:endParaRPr lang="zh-CN" altLang="en-US"/>
        </a:p>
      </dgm:t>
    </dgm:pt>
    <dgm:pt modelId="{950C20A3-7A4C-43B9-B8EC-ABD977A7210D}" type="sibTrans" cxnId="{1C4C4B06-10A8-43E7-82E6-C54BF7BD6EF8}">
      <dgm:prSet/>
      <dgm:spPr/>
      <dgm:t>
        <a:bodyPr/>
        <a:lstStyle/>
        <a:p>
          <a:endParaRPr lang="zh-CN" altLang="en-US"/>
        </a:p>
      </dgm:t>
    </dgm:pt>
    <dgm:pt modelId="{D592E556-E47C-4895-A558-149F24A6BD04}" type="pres">
      <dgm:prSet presAssocID="{C6D63A5C-3953-441B-B492-34D1CC017900}" presName="linear" presStyleCnt="0">
        <dgm:presLayoutVars>
          <dgm:animLvl val="lvl"/>
          <dgm:resizeHandles val="exact"/>
        </dgm:presLayoutVars>
      </dgm:prSet>
      <dgm:spPr/>
    </dgm:pt>
    <dgm:pt modelId="{3B223395-9430-4421-A940-34DA1FB15CC9}" type="pres">
      <dgm:prSet presAssocID="{0BAE964C-85E6-4F0C-9A99-1F92AC15822C}" presName="parentText" presStyleLbl="node1" presStyleIdx="0" presStyleCnt="2">
        <dgm:presLayoutVars>
          <dgm:chMax val="0"/>
          <dgm:bulletEnabled val="1"/>
        </dgm:presLayoutVars>
      </dgm:prSet>
      <dgm:spPr/>
    </dgm:pt>
    <dgm:pt modelId="{C5C7BD4E-4E0D-4180-AE7B-76640D181BAC}" type="pres">
      <dgm:prSet presAssocID="{7844EDE5-FC36-455C-BFDD-190A88A810D1}" presName="spacer" presStyleCnt="0"/>
      <dgm:spPr/>
    </dgm:pt>
    <dgm:pt modelId="{3B34DB7F-AA86-46A5-B71B-B76174A0D159}" type="pres">
      <dgm:prSet presAssocID="{176E47E6-89D0-4A8E-8E11-3B9822332131}" presName="parentText" presStyleLbl="node1" presStyleIdx="1" presStyleCnt="2">
        <dgm:presLayoutVars>
          <dgm:chMax val="0"/>
          <dgm:bulletEnabled val="1"/>
        </dgm:presLayoutVars>
      </dgm:prSet>
      <dgm:spPr/>
    </dgm:pt>
  </dgm:ptLst>
  <dgm:cxnLst>
    <dgm:cxn modelId="{1C4C4B06-10A8-43E7-82E6-C54BF7BD6EF8}" srcId="{C6D63A5C-3953-441B-B492-34D1CC017900}" destId="{176E47E6-89D0-4A8E-8E11-3B9822332131}" srcOrd="1" destOrd="0" parTransId="{92ABAF27-41E4-4ADB-A23D-DB2BFE81017F}" sibTransId="{950C20A3-7A4C-43B9-B8EC-ABD977A7210D}"/>
    <dgm:cxn modelId="{64FBC318-8645-4D89-90C8-30890339B4FA}" type="presOf" srcId="{C6D63A5C-3953-441B-B492-34D1CC017900}" destId="{D592E556-E47C-4895-A558-149F24A6BD04}" srcOrd="0" destOrd="0" presId="urn:microsoft.com/office/officeart/2005/8/layout/vList2"/>
    <dgm:cxn modelId="{D70B8F3B-C63C-4484-8536-91E8BAE0361E}" srcId="{C6D63A5C-3953-441B-B492-34D1CC017900}" destId="{0BAE964C-85E6-4F0C-9A99-1F92AC15822C}" srcOrd="0" destOrd="0" parTransId="{35D28781-015E-41F1-841C-2C78E13C0554}" sibTransId="{7844EDE5-FC36-455C-BFDD-190A88A810D1}"/>
    <dgm:cxn modelId="{E5BF5844-077C-401C-AFB7-CFDA46A157B8}" type="presOf" srcId="{0BAE964C-85E6-4F0C-9A99-1F92AC15822C}" destId="{3B223395-9430-4421-A940-34DA1FB15CC9}" srcOrd="0" destOrd="0" presId="urn:microsoft.com/office/officeart/2005/8/layout/vList2"/>
    <dgm:cxn modelId="{3857CCFC-2333-4B72-91F6-CF44E497C35D}" type="presOf" srcId="{176E47E6-89D0-4A8E-8E11-3B9822332131}" destId="{3B34DB7F-AA86-46A5-B71B-B76174A0D159}" srcOrd="0" destOrd="0" presId="urn:microsoft.com/office/officeart/2005/8/layout/vList2"/>
    <dgm:cxn modelId="{41BE266C-F1AA-4B32-9203-F9ABED93DEAF}" type="presParOf" srcId="{D592E556-E47C-4895-A558-149F24A6BD04}" destId="{3B223395-9430-4421-A940-34DA1FB15CC9}" srcOrd="0" destOrd="0" presId="urn:microsoft.com/office/officeart/2005/8/layout/vList2"/>
    <dgm:cxn modelId="{601A719A-D20C-4E54-A79B-66615DC1D8C6}" type="presParOf" srcId="{D592E556-E47C-4895-A558-149F24A6BD04}" destId="{C5C7BD4E-4E0D-4180-AE7B-76640D181BAC}" srcOrd="1" destOrd="0" presId="urn:microsoft.com/office/officeart/2005/8/layout/vList2"/>
    <dgm:cxn modelId="{DADFB38E-059F-4FB5-9AF8-780F86FD02A4}" type="presParOf" srcId="{D592E556-E47C-4895-A558-149F24A6BD04}" destId="{3B34DB7F-AA86-46A5-B71B-B76174A0D15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62B3E0-3685-4422-9258-B950F7FA8232}"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zh-CN" altLang="en-US"/>
        </a:p>
      </dgm:t>
    </dgm:pt>
    <dgm:pt modelId="{F24076F4-61EF-4C7C-B372-96BBA42C6ED5}">
      <dgm:prSet/>
      <dgm:spPr/>
      <dgm:t>
        <a:bodyPr/>
        <a:lstStyle/>
        <a:p>
          <a:r>
            <a:rPr lang="zh-CN"/>
            <a:t>备库监控程序与主库的连接状态</a:t>
          </a:r>
        </a:p>
      </dgm:t>
    </dgm:pt>
    <dgm:pt modelId="{65E9CB20-C2D5-40BF-8D7B-531FC68C4866}" type="parTrans" cxnId="{8C87A3AC-61A8-4A49-B13C-A526417ABE77}">
      <dgm:prSet/>
      <dgm:spPr/>
      <dgm:t>
        <a:bodyPr/>
        <a:lstStyle/>
        <a:p>
          <a:endParaRPr lang="zh-CN" altLang="en-US"/>
        </a:p>
      </dgm:t>
    </dgm:pt>
    <dgm:pt modelId="{23A9A2C0-3EF4-452C-9D3A-2882F30A81AF}" type="sibTrans" cxnId="{8C87A3AC-61A8-4A49-B13C-A526417ABE77}">
      <dgm:prSet/>
      <dgm:spPr/>
      <dgm:t>
        <a:bodyPr/>
        <a:lstStyle/>
        <a:p>
          <a:endParaRPr lang="zh-CN" altLang="en-US"/>
        </a:p>
      </dgm:t>
    </dgm:pt>
    <dgm:pt modelId="{E5700BEF-8E56-4B6B-B557-6A37BC0BA97C}">
      <dgm:prSet custT="1"/>
      <dgm:spPr/>
      <dgm:t>
        <a:bodyPr/>
        <a:lstStyle/>
        <a:p>
          <a:r>
            <a:rPr lang="zh-CN" altLang="en-US" sz="1600" dirty="0"/>
            <a:t>是否失去与主库连接</a:t>
          </a:r>
        </a:p>
      </dgm:t>
    </dgm:pt>
    <dgm:pt modelId="{56F4B8AA-790E-4FE9-AB34-C17639D03259}" type="parTrans" cxnId="{3EBDA111-359E-4CF5-B9D4-1FC089F8B658}">
      <dgm:prSet/>
      <dgm:spPr/>
      <dgm:t>
        <a:bodyPr/>
        <a:lstStyle/>
        <a:p>
          <a:endParaRPr lang="zh-CN" altLang="en-US"/>
        </a:p>
      </dgm:t>
    </dgm:pt>
    <dgm:pt modelId="{4F802415-91D5-4C7E-BAB1-A40F30F4C365}" type="sibTrans" cxnId="{3EBDA111-359E-4CF5-B9D4-1FC089F8B658}">
      <dgm:prSet/>
      <dgm:spPr/>
      <dgm:t>
        <a:bodyPr/>
        <a:lstStyle/>
        <a:p>
          <a:endParaRPr lang="zh-CN" altLang="en-US"/>
        </a:p>
      </dgm:t>
    </dgm:pt>
    <dgm:pt modelId="{C4C8EEF6-6F84-49E9-8B48-D14F434FB255}">
      <dgm:prSet/>
      <dgm:spPr/>
      <dgm:t>
        <a:bodyPr/>
        <a:lstStyle/>
        <a:p>
          <a:r>
            <a:rPr lang="zh-CN"/>
            <a:t>与主库失联后的重连尝试</a:t>
          </a:r>
        </a:p>
      </dgm:t>
    </dgm:pt>
    <dgm:pt modelId="{0407D927-6D6E-4608-8CD0-22A98F2BA8E6}" type="parTrans" cxnId="{4CEBF884-4C00-47C3-AC02-FEB4F4EB7E37}">
      <dgm:prSet/>
      <dgm:spPr/>
      <dgm:t>
        <a:bodyPr/>
        <a:lstStyle/>
        <a:p>
          <a:endParaRPr lang="zh-CN" altLang="en-US"/>
        </a:p>
      </dgm:t>
    </dgm:pt>
    <dgm:pt modelId="{E6BE2C39-79C1-4DB0-9A6A-D918D5EC6D4C}" type="sibTrans" cxnId="{4CEBF884-4C00-47C3-AC02-FEB4F4EB7E37}">
      <dgm:prSet/>
      <dgm:spPr/>
      <dgm:t>
        <a:bodyPr/>
        <a:lstStyle/>
        <a:p>
          <a:endParaRPr lang="zh-CN" altLang="en-US"/>
        </a:p>
      </dgm:t>
    </dgm:pt>
    <dgm:pt modelId="{A620A1A3-D3F4-479E-9672-023D2DAD01A6}">
      <dgm:prSet custT="1"/>
      <dgm:spPr/>
      <dgm:t>
        <a:bodyPr/>
        <a:lstStyle/>
        <a:p>
          <a:r>
            <a:rPr lang="zh-CN" altLang="en-US" sz="1600" dirty="0"/>
            <a:t>失联之后需要多轮尝试重连</a:t>
          </a:r>
        </a:p>
      </dgm:t>
    </dgm:pt>
    <dgm:pt modelId="{DE5516FB-5E3A-459E-B864-0F36AB275962}" type="parTrans" cxnId="{5369BB80-68DC-4FA1-A400-2F3E94402ED8}">
      <dgm:prSet/>
      <dgm:spPr/>
      <dgm:t>
        <a:bodyPr/>
        <a:lstStyle/>
        <a:p>
          <a:endParaRPr lang="zh-CN" altLang="en-US"/>
        </a:p>
      </dgm:t>
    </dgm:pt>
    <dgm:pt modelId="{73FA0A14-73F3-4FA8-8DFE-347B5C50EAA9}" type="sibTrans" cxnId="{5369BB80-68DC-4FA1-A400-2F3E94402ED8}">
      <dgm:prSet/>
      <dgm:spPr/>
      <dgm:t>
        <a:bodyPr/>
        <a:lstStyle/>
        <a:p>
          <a:endParaRPr lang="zh-CN" altLang="en-US"/>
        </a:p>
      </dgm:t>
    </dgm:pt>
    <dgm:pt modelId="{7B659541-A82C-44DD-B9F9-A5D8F842B53C}">
      <dgm:prSet/>
      <dgm:spPr/>
      <dgm:t>
        <a:bodyPr/>
        <a:lstStyle/>
        <a:p>
          <a:r>
            <a:rPr lang="zh-CN"/>
            <a:t>主节点网络可见性</a:t>
          </a:r>
        </a:p>
      </dgm:t>
    </dgm:pt>
    <dgm:pt modelId="{5BEA58A7-FA34-431D-9338-841609C56BCE}" type="parTrans" cxnId="{67E77DF0-9457-4BD4-9EDB-56B14B7AC4BB}">
      <dgm:prSet/>
      <dgm:spPr/>
      <dgm:t>
        <a:bodyPr/>
        <a:lstStyle/>
        <a:p>
          <a:endParaRPr lang="zh-CN" altLang="en-US"/>
        </a:p>
      </dgm:t>
    </dgm:pt>
    <dgm:pt modelId="{4F6B085B-A331-4B48-9384-203EBCFF7E30}" type="sibTrans" cxnId="{67E77DF0-9457-4BD4-9EDB-56B14B7AC4BB}">
      <dgm:prSet/>
      <dgm:spPr/>
      <dgm:t>
        <a:bodyPr/>
        <a:lstStyle/>
        <a:p>
          <a:endParaRPr lang="zh-CN" altLang="en-US"/>
        </a:p>
      </dgm:t>
    </dgm:pt>
    <dgm:pt modelId="{58901C0B-1A62-47A3-B79E-E4FC9190ADFE}">
      <dgm:prSet custT="1"/>
      <dgm:spPr/>
      <dgm:t>
        <a:bodyPr/>
        <a:lstStyle/>
        <a:p>
          <a:r>
            <a:rPr lang="zh-CN" altLang="en-US" sz="1600" dirty="0"/>
            <a:t>需要判断主节点网络中的其他节点是否也失联</a:t>
          </a:r>
        </a:p>
      </dgm:t>
    </dgm:pt>
    <dgm:pt modelId="{62BFA3FB-FD99-4EAF-B4D8-45D9BE847C6F}" type="parTrans" cxnId="{CE72EB03-8785-4BE7-B196-8377B1C30CCC}">
      <dgm:prSet/>
      <dgm:spPr/>
      <dgm:t>
        <a:bodyPr/>
        <a:lstStyle/>
        <a:p>
          <a:endParaRPr lang="zh-CN" altLang="en-US"/>
        </a:p>
      </dgm:t>
    </dgm:pt>
    <dgm:pt modelId="{9358A884-0173-4AD9-A3EF-52D186022C98}" type="sibTrans" cxnId="{CE72EB03-8785-4BE7-B196-8377B1C30CCC}">
      <dgm:prSet/>
      <dgm:spPr/>
      <dgm:t>
        <a:bodyPr/>
        <a:lstStyle/>
        <a:p>
          <a:endParaRPr lang="zh-CN" altLang="en-US"/>
        </a:p>
      </dgm:t>
    </dgm:pt>
    <dgm:pt modelId="{9A5BFC78-378A-4DEC-9E47-68AD254A02B4}">
      <dgm:prSet/>
      <dgm:spPr/>
      <dgm:t>
        <a:bodyPr/>
        <a:lstStyle/>
        <a:p>
          <a:r>
            <a:rPr lang="zh-CN"/>
            <a:t>集群中可见节点</a:t>
          </a:r>
          <a:r>
            <a:rPr lang="en-US"/>
            <a:t>/</a:t>
          </a:r>
          <a:r>
            <a:rPr lang="zh-CN"/>
            <a:t>全部节点比值</a:t>
          </a:r>
        </a:p>
      </dgm:t>
    </dgm:pt>
    <dgm:pt modelId="{14093E3B-2505-4FB8-8A50-DF06093E1F1A}" type="parTrans" cxnId="{F6DA043B-1A2B-47B7-890B-3C07D108D1D6}">
      <dgm:prSet/>
      <dgm:spPr/>
      <dgm:t>
        <a:bodyPr/>
        <a:lstStyle/>
        <a:p>
          <a:endParaRPr lang="zh-CN" altLang="en-US"/>
        </a:p>
      </dgm:t>
    </dgm:pt>
    <dgm:pt modelId="{E6FBCC2A-176D-402D-BC49-FD938386CC44}" type="sibTrans" cxnId="{F6DA043B-1A2B-47B7-890B-3C07D108D1D6}">
      <dgm:prSet/>
      <dgm:spPr/>
      <dgm:t>
        <a:bodyPr/>
        <a:lstStyle/>
        <a:p>
          <a:endParaRPr lang="zh-CN" altLang="en-US"/>
        </a:p>
      </dgm:t>
    </dgm:pt>
    <dgm:pt modelId="{08549E55-B13E-4BC0-954F-95DE79663F9D}">
      <dgm:prSet custT="1"/>
      <dgm:spPr/>
      <dgm:t>
        <a:bodyPr/>
        <a:lstStyle/>
        <a:p>
          <a:r>
            <a:rPr lang="zh-CN" altLang="en-US" sz="1600" dirty="0"/>
            <a:t>本节点的可见节点总数应占集群全部节点的一半（含）以上</a:t>
          </a:r>
        </a:p>
      </dgm:t>
    </dgm:pt>
    <dgm:pt modelId="{854D0C23-F401-4AF0-A355-6708F01CC77B}" type="parTrans" cxnId="{01485030-0920-47A8-8DAB-F10561D605E4}">
      <dgm:prSet/>
      <dgm:spPr/>
      <dgm:t>
        <a:bodyPr/>
        <a:lstStyle/>
        <a:p>
          <a:endParaRPr lang="zh-CN" altLang="en-US"/>
        </a:p>
      </dgm:t>
    </dgm:pt>
    <dgm:pt modelId="{4425CC21-E714-483E-8470-CE12D7D70AC1}" type="sibTrans" cxnId="{01485030-0920-47A8-8DAB-F10561D605E4}">
      <dgm:prSet/>
      <dgm:spPr/>
      <dgm:t>
        <a:bodyPr/>
        <a:lstStyle/>
        <a:p>
          <a:endParaRPr lang="zh-CN" altLang="en-US"/>
        </a:p>
      </dgm:t>
    </dgm:pt>
    <dgm:pt modelId="{ED6FA2B3-E84A-45FF-8D9B-5E5CE11DEFA3}">
      <dgm:prSet/>
      <dgm:spPr/>
      <dgm:t>
        <a:bodyPr/>
        <a:lstStyle/>
        <a:p>
          <a:r>
            <a:rPr lang="zh-CN"/>
            <a:t>与其他备库的竞选</a:t>
          </a:r>
        </a:p>
      </dgm:t>
    </dgm:pt>
    <dgm:pt modelId="{3FCD4ECD-254E-4B81-B6F0-AC3FEAA0544C}" type="parTrans" cxnId="{6D52EFF0-D92A-4508-AD3B-60987B6F9786}">
      <dgm:prSet/>
      <dgm:spPr/>
      <dgm:t>
        <a:bodyPr/>
        <a:lstStyle/>
        <a:p>
          <a:endParaRPr lang="zh-CN" altLang="en-US"/>
        </a:p>
      </dgm:t>
    </dgm:pt>
    <dgm:pt modelId="{EBA59146-485A-4986-8B09-D397F924785C}" type="sibTrans" cxnId="{6D52EFF0-D92A-4508-AD3B-60987B6F9786}">
      <dgm:prSet/>
      <dgm:spPr/>
      <dgm:t>
        <a:bodyPr/>
        <a:lstStyle/>
        <a:p>
          <a:endParaRPr lang="zh-CN" altLang="en-US"/>
        </a:p>
      </dgm:t>
    </dgm:pt>
    <dgm:pt modelId="{4D0E52B8-D82D-433E-9908-C13F67678FFB}">
      <dgm:prSet custT="1"/>
      <dgm:spPr/>
      <dgm:t>
        <a:bodyPr/>
        <a:lstStyle/>
        <a:p>
          <a:r>
            <a:rPr lang="zh-CN" sz="1400" dirty="0"/>
            <a:t>比较 </a:t>
          </a:r>
          <a:r>
            <a:rPr lang="en-US" sz="1400" dirty="0" err="1"/>
            <a:t>lsn</a:t>
          </a:r>
          <a:endParaRPr lang="zh-CN" sz="1400" dirty="0"/>
        </a:p>
      </dgm:t>
    </dgm:pt>
    <dgm:pt modelId="{08840F8B-407E-4E03-9317-DAFA6FE96A58}" type="parTrans" cxnId="{5394EC7B-A337-47CE-952A-CDA0E6BF539D}">
      <dgm:prSet/>
      <dgm:spPr/>
      <dgm:t>
        <a:bodyPr/>
        <a:lstStyle/>
        <a:p>
          <a:endParaRPr lang="zh-CN" altLang="en-US"/>
        </a:p>
      </dgm:t>
    </dgm:pt>
    <dgm:pt modelId="{AF802CE7-09D0-4C72-93E2-059EFBB8B54B}" type="sibTrans" cxnId="{5394EC7B-A337-47CE-952A-CDA0E6BF539D}">
      <dgm:prSet/>
      <dgm:spPr/>
      <dgm:t>
        <a:bodyPr/>
        <a:lstStyle/>
        <a:p>
          <a:endParaRPr lang="zh-CN" altLang="en-US"/>
        </a:p>
      </dgm:t>
    </dgm:pt>
    <dgm:pt modelId="{310A2663-D036-4734-ACC7-C702BF644DC6}">
      <dgm:prSet custT="1"/>
      <dgm:spPr/>
      <dgm:t>
        <a:bodyPr/>
        <a:lstStyle/>
        <a:p>
          <a:r>
            <a:rPr lang="zh-CN" altLang="en-US" sz="1400" dirty="0"/>
            <a:t>比较预设优先级</a:t>
          </a:r>
        </a:p>
      </dgm:t>
    </dgm:pt>
    <dgm:pt modelId="{330C47C0-0F16-4EA5-B189-3B2AAF3EF26B}" type="parTrans" cxnId="{46F19F5B-5F65-4A7B-9931-978D06FDC4DA}">
      <dgm:prSet/>
      <dgm:spPr/>
      <dgm:t>
        <a:bodyPr/>
        <a:lstStyle/>
        <a:p>
          <a:endParaRPr lang="zh-CN" altLang="en-US"/>
        </a:p>
      </dgm:t>
    </dgm:pt>
    <dgm:pt modelId="{A72691AA-1DBE-47AE-9F04-C3A667E798DA}" type="sibTrans" cxnId="{46F19F5B-5F65-4A7B-9931-978D06FDC4DA}">
      <dgm:prSet/>
      <dgm:spPr/>
      <dgm:t>
        <a:bodyPr/>
        <a:lstStyle/>
        <a:p>
          <a:endParaRPr lang="zh-CN" altLang="en-US"/>
        </a:p>
      </dgm:t>
    </dgm:pt>
    <dgm:pt modelId="{C453AF3A-9E2B-4585-BD5E-E1E45919E6E0}">
      <dgm:prSet custT="1"/>
      <dgm:spPr/>
      <dgm:t>
        <a:bodyPr/>
        <a:lstStyle/>
        <a:p>
          <a:r>
            <a:rPr lang="zh-CN" sz="1400" dirty="0"/>
            <a:t>比较节点</a:t>
          </a:r>
          <a:r>
            <a:rPr lang="en-US" sz="1400" dirty="0"/>
            <a:t>ID</a:t>
          </a:r>
          <a:endParaRPr lang="zh-CN" sz="1400" dirty="0"/>
        </a:p>
      </dgm:t>
    </dgm:pt>
    <dgm:pt modelId="{D38D82EE-0045-4A75-828E-CAB2DA1CA637}" type="parTrans" cxnId="{24D3DE3E-98BA-4D6F-B20E-F4CF4ED8CD0A}">
      <dgm:prSet/>
      <dgm:spPr/>
      <dgm:t>
        <a:bodyPr/>
        <a:lstStyle/>
        <a:p>
          <a:endParaRPr lang="zh-CN" altLang="en-US"/>
        </a:p>
      </dgm:t>
    </dgm:pt>
    <dgm:pt modelId="{4D9F8177-80CA-493D-B247-C5A2327DFB47}" type="sibTrans" cxnId="{24D3DE3E-98BA-4D6F-B20E-F4CF4ED8CD0A}">
      <dgm:prSet/>
      <dgm:spPr/>
      <dgm:t>
        <a:bodyPr/>
        <a:lstStyle/>
        <a:p>
          <a:endParaRPr lang="zh-CN" altLang="en-US"/>
        </a:p>
      </dgm:t>
    </dgm:pt>
    <dgm:pt modelId="{665650EA-CB59-463F-9CCE-FBA9BDBBD1E5}" type="pres">
      <dgm:prSet presAssocID="{6662B3E0-3685-4422-9258-B950F7FA8232}" presName="Name0" presStyleCnt="0">
        <dgm:presLayoutVars>
          <dgm:dir/>
          <dgm:animLvl val="lvl"/>
          <dgm:resizeHandles val="exact"/>
        </dgm:presLayoutVars>
      </dgm:prSet>
      <dgm:spPr/>
    </dgm:pt>
    <dgm:pt modelId="{85238E73-C5CC-4CAC-8EF9-B5E3A8991D57}" type="pres">
      <dgm:prSet presAssocID="{F24076F4-61EF-4C7C-B372-96BBA42C6ED5}" presName="linNode" presStyleCnt="0"/>
      <dgm:spPr/>
    </dgm:pt>
    <dgm:pt modelId="{757AC020-1D6B-430E-9FD6-40C46D0AD14C}" type="pres">
      <dgm:prSet presAssocID="{F24076F4-61EF-4C7C-B372-96BBA42C6ED5}" presName="parentText" presStyleLbl="node1" presStyleIdx="0" presStyleCnt="5" custLinFactNeighborX="-1698" custLinFactNeighborY="-29168">
        <dgm:presLayoutVars>
          <dgm:chMax val="1"/>
          <dgm:bulletEnabled val="1"/>
        </dgm:presLayoutVars>
      </dgm:prSet>
      <dgm:spPr/>
    </dgm:pt>
    <dgm:pt modelId="{83DD2264-1E16-49E6-B1FF-B5AC35380AEA}" type="pres">
      <dgm:prSet presAssocID="{F24076F4-61EF-4C7C-B372-96BBA42C6ED5}" presName="descendantText" presStyleLbl="alignAccFollowNode1" presStyleIdx="0" presStyleCnt="5">
        <dgm:presLayoutVars>
          <dgm:bulletEnabled val="1"/>
        </dgm:presLayoutVars>
      </dgm:prSet>
      <dgm:spPr/>
    </dgm:pt>
    <dgm:pt modelId="{AF5E0E85-0F2A-45C7-9D4A-9158649EA95E}" type="pres">
      <dgm:prSet presAssocID="{23A9A2C0-3EF4-452C-9D3A-2882F30A81AF}" presName="sp" presStyleCnt="0"/>
      <dgm:spPr/>
    </dgm:pt>
    <dgm:pt modelId="{15121631-C4F1-48A1-AFED-BCB63B597C9B}" type="pres">
      <dgm:prSet presAssocID="{C4C8EEF6-6F84-49E9-8B48-D14F434FB255}" presName="linNode" presStyleCnt="0"/>
      <dgm:spPr/>
    </dgm:pt>
    <dgm:pt modelId="{5D198197-EE53-4C09-B859-00D37106D0E6}" type="pres">
      <dgm:prSet presAssocID="{C4C8EEF6-6F84-49E9-8B48-D14F434FB255}" presName="parentText" presStyleLbl="node1" presStyleIdx="1" presStyleCnt="5">
        <dgm:presLayoutVars>
          <dgm:chMax val="1"/>
          <dgm:bulletEnabled val="1"/>
        </dgm:presLayoutVars>
      </dgm:prSet>
      <dgm:spPr/>
    </dgm:pt>
    <dgm:pt modelId="{4E1B9C9F-ABB3-4C7B-B11D-C0EDBF538AB9}" type="pres">
      <dgm:prSet presAssocID="{C4C8EEF6-6F84-49E9-8B48-D14F434FB255}" presName="descendantText" presStyleLbl="alignAccFollowNode1" presStyleIdx="1" presStyleCnt="5">
        <dgm:presLayoutVars>
          <dgm:bulletEnabled val="1"/>
        </dgm:presLayoutVars>
      </dgm:prSet>
      <dgm:spPr/>
    </dgm:pt>
    <dgm:pt modelId="{540B36A1-4EC9-4B74-AC40-924E5CC3B5DF}" type="pres">
      <dgm:prSet presAssocID="{E6BE2C39-79C1-4DB0-9A6A-D918D5EC6D4C}" presName="sp" presStyleCnt="0"/>
      <dgm:spPr/>
    </dgm:pt>
    <dgm:pt modelId="{39E863C8-2DFA-4D79-8CE3-78E2C7C3BC22}" type="pres">
      <dgm:prSet presAssocID="{7B659541-A82C-44DD-B9F9-A5D8F842B53C}" presName="linNode" presStyleCnt="0"/>
      <dgm:spPr/>
    </dgm:pt>
    <dgm:pt modelId="{0F361E34-299E-4C48-8335-009FF90A703C}" type="pres">
      <dgm:prSet presAssocID="{7B659541-A82C-44DD-B9F9-A5D8F842B53C}" presName="parentText" presStyleLbl="node1" presStyleIdx="2" presStyleCnt="5">
        <dgm:presLayoutVars>
          <dgm:chMax val="1"/>
          <dgm:bulletEnabled val="1"/>
        </dgm:presLayoutVars>
      </dgm:prSet>
      <dgm:spPr/>
    </dgm:pt>
    <dgm:pt modelId="{60EF39DC-46F0-4CD1-8A77-5087F3DE4788}" type="pres">
      <dgm:prSet presAssocID="{7B659541-A82C-44DD-B9F9-A5D8F842B53C}" presName="descendantText" presStyleLbl="alignAccFollowNode1" presStyleIdx="2" presStyleCnt="5">
        <dgm:presLayoutVars>
          <dgm:bulletEnabled val="1"/>
        </dgm:presLayoutVars>
      </dgm:prSet>
      <dgm:spPr/>
    </dgm:pt>
    <dgm:pt modelId="{92BE29B6-9FEB-4FBF-81F1-5A53D59E2145}" type="pres">
      <dgm:prSet presAssocID="{4F6B085B-A331-4B48-9384-203EBCFF7E30}" presName="sp" presStyleCnt="0"/>
      <dgm:spPr/>
    </dgm:pt>
    <dgm:pt modelId="{54C15C55-08F5-46CE-A953-3044A0493760}" type="pres">
      <dgm:prSet presAssocID="{9A5BFC78-378A-4DEC-9E47-68AD254A02B4}" presName="linNode" presStyleCnt="0"/>
      <dgm:spPr/>
    </dgm:pt>
    <dgm:pt modelId="{4D04B0DB-6C0D-48DF-BB04-65C3ED6B8B2C}" type="pres">
      <dgm:prSet presAssocID="{9A5BFC78-378A-4DEC-9E47-68AD254A02B4}" presName="parentText" presStyleLbl="node1" presStyleIdx="3" presStyleCnt="5">
        <dgm:presLayoutVars>
          <dgm:chMax val="1"/>
          <dgm:bulletEnabled val="1"/>
        </dgm:presLayoutVars>
      </dgm:prSet>
      <dgm:spPr/>
    </dgm:pt>
    <dgm:pt modelId="{CE58D00E-73AD-44E2-95E1-408D54FE2655}" type="pres">
      <dgm:prSet presAssocID="{9A5BFC78-378A-4DEC-9E47-68AD254A02B4}" presName="descendantText" presStyleLbl="alignAccFollowNode1" presStyleIdx="3" presStyleCnt="5">
        <dgm:presLayoutVars>
          <dgm:bulletEnabled val="1"/>
        </dgm:presLayoutVars>
      </dgm:prSet>
      <dgm:spPr/>
    </dgm:pt>
    <dgm:pt modelId="{B61B4C23-2C2A-43CD-99FA-90A88C96F3D0}" type="pres">
      <dgm:prSet presAssocID="{E6FBCC2A-176D-402D-BC49-FD938386CC44}" presName="sp" presStyleCnt="0"/>
      <dgm:spPr/>
    </dgm:pt>
    <dgm:pt modelId="{C3AFF8A3-48E6-449D-A100-C594C8DB85CE}" type="pres">
      <dgm:prSet presAssocID="{ED6FA2B3-E84A-45FF-8D9B-5E5CE11DEFA3}" presName="linNode" presStyleCnt="0"/>
      <dgm:spPr/>
    </dgm:pt>
    <dgm:pt modelId="{E50FD6C2-2745-4677-A878-24A323EB9A55}" type="pres">
      <dgm:prSet presAssocID="{ED6FA2B3-E84A-45FF-8D9B-5E5CE11DEFA3}" presName="parentText" presStyleLbl="node1" presStyleIdx="4" presStyleCnt="5">
        <dgm:presLayoutVars>
          <dgm:chMax val="1"/>
          <dgm:bulletEnabled val="1"/>
        </dgm:presLayoutVars>
      </dgm:prSet>
      <dgm:spPr/>
    </dgm:pt>
    <dgm:pt modelId="{3975E80E-EFD4-4EE9-86BD-728D1C16B23F}" type="pres">
      <dgm:prSet presAssocID="{ED6FA2B3-E84A-45FF-8D9B-5E5CE11DEFA3}" presName="descendantText" presStyleLbl="alignAccFollowNode1" presStyleIdx="4" presStyleCnt="5">
        <dgm:presLayoutVars>
          <dgm:bulletEnabled val="1"/>
        </dgm:presLayoutVars>
      </dgm:prSet>
      <dgm:spPr/>
    </dgm:pt>
  </dgm:ptLst>
  <dgm:cxnLst>
    <dgm:cxn modelId="{FB460A00-90C5-4CAC-B0CE-A55729A06298}" type="presOf" srcId="{ED6FA2B3-E84A-45FF-8D9B-5E5CE11DEFA3}" destId="{E50FD6C2-2745-4677-A878-24A323EB9A55}" srcOrd="0" destOrd="0" presId="urn:microsoft.com/office/officeart/2005/8/layout/vList5"/>
    <dgm:cxn modelId="{C2CA1503-CCAC-4CAA-86BA-B5C72E5E9239}" type="presOf" srcId="{C4C8EEF6-6F84-49E9-8B48-D14F434FB255}" destId="{5D198197-EE53-4C09-B859-00D37106D0E6}" srcOrd="0" destOrd="0" presId="urn:microsoft.com/office/officeart/2005/8/layout/vList5"/>
    <dgm:cxn modelId="{CE72EB03-8785-4BE7-B196-8377B1C30CCC}" srcId="{7B659541-A82C-44DD-B9F9-A5D8F842B53C}" destId="{58901C0B-1A62-47A3-B79E-E4FC9190ADFE}" srcOrd="0" destOrd="0" parTransId="{62BFA3FB-FD99-4EAF-B4D8-45D9BE847C6F}" sibTransId="{9358A884-0173-4AD9-A3EF-52D186022C98}"/>
    <dgm:cxn modelId="{3EBDA111-359E-4CF5-B9D4-1FC089F8B658}" srcId="{F24076F4-61EF-4C7C-B372-96BBA42C6ED5}" destId="{E5700BEF-8E56-4B6B-B557-6A37BC0BA97C}" srcOrd="0" destOrd="0" parTransId="{56F4B8AA-790E-4FE9-AB34-C17639D03259}" sibTransId="{4F802415-91D5-4C7E-BAB1-A40F30F4C365}"/>
    <dgm:cxn modelId="{01485030-0920-47A8-8DAB-F10561D605E4}" srcId="{9A5BFC78-378A-4DEC-9E47-68AD254A02B4}" destId="{08549E55-B13E-4BC0-954F-95DE79663F9D}" srcOrd="0" destOrd="0" parTransId="{854D0C23-F401-4AF0-A355-6708F01CC77B}" sibTransId="{4425CC21-E714-483E-8470-CE12D7D70AC1}"/>
    <dgm:cxn modelId="{DBAF4833-E754-4C38-90E1-ED04C4C81FC3}" type="presOf" srcId="{9A5BFC78-378A-4DEC-9E47-68AD254A02B4}" destId="{4D04B0DB-6C0D-48DF-BB04-65C3ED6B8B2C}" srcOrd="0" destOrd="0" presId="urn:microsoft.com/office/officeart/2005/8/layout/vList5"/>
    <dgm:cxn modelId="{F6DA043B-1A2B-47B7-890B-3C07D108D1D6}" srcId="{6662B3E0-3685-4422-9258-B950F7FA8232}" destId="{9A5BFC78-378A-4DEC-9E47-68AD254A02B4}" srcOrd="3" destOrd="0" parTransId="{14093E3B-2505-4FB8-8A50-DF06093E1F1A}" sibTransId="{E6FBCC2A-176D-402D-BC49-FD938386CC44}"/>
    <dgm:cxn modelId="{24D3DE3E-98BA-4D6F-B20E-F4CF4ED8CD0A}" srcId="{ED6FA2B3-E84A-45FF-8D9B-5E5CE11DEFA3}" destId="{C453AF3A-9E2B-4585-BD5E-E1E45919E6E0}" srcOrd="2" destOrd="0" parTransId="{D38D82EE-0045-4A75-828E-CAB2DA1CA637}" sibTransId="{4D9F8177-80CA-493D-B247-C5A2327DFB47}"/>
    <dgm:cxn modelId="{46F19F5B-5F65-4A7B-9931-978D06FDC4DA}" srcId="{ED6FA2B3-E84A-45FF-8D9B-5E5CE11DEFA3}" destId="{310A2663-D036-4734-ACC7-C702BF644DC6}" srcOrd="1" destOrd="0" parTransId="{330C47C0-0F16-4EA5-B189-3B2AAF3EF26B}" sibTransId="{A72691AA-1DBE-47AE-9F04-C3A667E798DA}"/>
    <dgm:cxn modelId="{C7C1FC47-3538-4371-B194-B5163F1AA521}" type="presOf" srcId="{7B659541-A82C-44DD-B9F9-A5D8F842B53C}" destId="{0F361E34-299E-4C48-8335-009FF90A703C}" srcOrd="0" destOrd="0" presId="urn:microsoft.com/office/officeart/2005/8/layout/vList5"/>
    <dgm:cxn modelId="{B7E85657-529C-4304-A163-668BF256520A}" type="presOf" srcId="{A620A1A3-D3F4-479E-9672-023D2DAD01A6}" destId="{4E1B9C9F-ABB3-4C7B-B11D-C0EDBF538AB9}" srcOrd="0" destOrd="0" presId="urn:microsoft.com/office/officeart/2005/8/layout/vList5"/>
    <dgm:cxn modelId="{D5F94959-406B-4C7C-86FB-A148325538FB}" type="presOf" srcId="{F24076F4-61EF-4C7C-B372-96BBA42C6ED5}" destId="{757AC020-1D6B-430E-9FD6-40C46D0AD14C}" srcOrd="0" destOrd="0" presId="urn:microsoft.com/office/officeart/2005/8/layout/vList5"/>
    <dgm:cxn modelId="{5394EC7B-A337-47CE-952A-CDA0E6BF539D}" srcId="{ED6FA2B3-E84A-45FF-8D9B-5E5CE11DEFA3}" destId="{4D0E52B8-D82D-433E-9908-C13F67678FFB}" srcOrd="0" destOrd="0" parTransId="{08840F8B-407E-4E03-9317-DAFA6FE96A58}" sibTransId="{AF802CE7-09D0-4C72-93E2-059EFBB8B54B}"/>
    <dgm:cxn modelId="{5369BB80-68DC-4FA1-A400-2F3E94402ED8}" srcId="{C4C8EEF6-6F84-49E9-8B48-D14F434FB255}" destId="{A620A1A3-D3F4-479E-9672-023D2DAD01A6}" srcOrd="0" destOrd="0" parTransId="{DE5516FB-5E3A-459E-B864-0F36AB275962}" sibTransId="{73FA0A14-73F3-4FA8-8DFE-347B5C50EAA9}"/>
    <dgm:cxn modelId="{4CEBF884-4C00-47C3-AC02-FEB4F4EB7E37}" srcId="{6662B3E0-3685-4422-9258-B950F7FA8232}" destId="{C4C8EEF6-6F84-49E9-8B48-D14F434FB255}" srcOrd="1" destOrd="0" parTransId="{0407D927-6D6E-4608-8CD0-22A98F2BA8E6}" sibTransId="{E6BE2C39-79C1-4DB0-9A6A-D918D5EC6D4C}"/>
    <dgm:cxn modelId="{7EF8BD85-8CD8-4E13-A7F1-92743C219592}" type="presOf" srcId="{310A2663-D036-4734-ACC7-C702BF644DC6}" destId="{3975E80E-EFD4-4EE9-86BD-728D1C16B23F}" srcOrd="0" destOrd="1" presId="urn:microsoft.com/office/officeart/2005/8/layout/vList5"/>
    <dgm:cxn modelId="{1BDC2D89-41AE-4281-8047-C712C3276DA9}" type="presOf" srcId="{4D0E52B8-D82D-433E-9908-C13F67678FFB}" destId="{3975E80E-EFD4-4EE9-86BD-728D1C16B23F}" srcOrd="0" destOrd="0" presId="urn:microsoft.com/office/officeart/2005/8/layout/vList5"/>
    <dgm:cxn modelId="{8C87A3AC-61A8-4A49-B13C-A526417ABE77}" srcId="{6662B3E0-3685-4422-9258-B950F7FA8232}" destId="{F24076F4-61EF-4C7C-B372-96BBA42C6ED5}" srcOrd="0" destOrd="0" parTransId="{65E9CB20-C2D5-40BF-8D7B-531FC68C4866}" sibTransId="{23A9A2C0-3EF4-452C-9D3A-2882F30A81AF}"/>
    <dgm:cxn modelId="{C744EAB1-5ACA-4032-BB21-3709D07AEADE}" type="presOf" srcId="{58901C0B-1A62-47A3-B79E-E4FC9190ADFE}" destId="{60EF39DC-46F0-4CD1-8A77-5087F3DE4788}" srcOrd="0" destOrd="0" presId="urn:microsoft.com/office/officeart/2005/8/layout/vList5"/>
    <dgm:cxn modelId="{933524DF-CADB-4613-BA68-DDFB869C4CE1}" type="presOf" srcId="{08549E55-B13E-4BC0-954F-95DE79663F9D}" destId="{CE58D00E-73AD-44E2-95E1-408D54FE2655}" srcOrd="0" destOrd="0" presId="urn:microsoft.com/office/officeart/2005/8/layout/vList5"/>
    <dgm:cxn modelId="{CE66BDE7-2B72-4D55-966C-F9E626878E78}" type="presOf" srcId="{6662B3E0-3685-4422-9258-B950F7FA8232}" destId="{665650EA-CB59-463F-9CCE-FBA9BDBBD1E5}" srcOrd="0" destOrd="0" presId="urn:microsoft.com/office/officeart/2005/8/layout/vList5"/>
    <dgm:cxn modelId="{E429B7EE-49B1-4CA5-B00F-294EFA3176A3}" type="presOf" srcId="{E5700BEF-8E56-4B6B-B557-6A37BC0BA97C}" destId="{83DD2264-1E16-49E6-B1FF-B5AC35380AEA}" srcOrd="0" destOrd="0" presId="urn:microsoft.com/office/officeart/2005/8/layout/vList5"/>
    <dgm:cxn modelId="{67E77DF0-9457-4BD4-9EDB-56B14B7AC4BB}" srcId="{6662B3E0-3685-4422-9258-B950F7FA8232}" destId="{7B659541-A82C-44DD-B9F9-A5D8F842B53C}" srcOrd="2" destOrd="0" parTransId="{5BEA58A7-FA34-431D-9338-841609C56BCE}" sibTransId="{4F6B085B-A331-4B48-9384-203EBCFF7E30}"/>
    <dgm:cxn modelId="{6D52EFF0-D92A-4508-AD3B-60987B6F9786}" srcId="{6662B3E0-3685-4422-9258-B950F7FA8232}" destId="{ED6FA2B3-E84A-45FF-8D9B-5E5CE11DEFA3}" srcOrd="4" destOrd="0" parTransId="{3FCD4ECD-254E-4B81-B6F0-AC3FEAA0544C}" sibTransId="{EBA59146-485A-4986-8B09-D397F924785C}"/>
    <dgm:cxn modelId="{84AFF4F3-F760-4260-BFCE-C0223328759A}" type="presOf" srcId="{C453AF3A-9E2B-4585-BD5E-E1E45919E6E0}" destId="{3975E80E-EFD4-4EE9-86BD-728D1C16B23F}" srcOrd="0" destOrd="2" presId="urn:microsoft.com/office/officeart/2005/8/layout/vList5"/>
    <dgm:cxn modelId="{182693DA-0377-4F9F-A2C3-C1181D716A62}" type="presParOf" srcId="{665650EA-CB59-463F-9CCE-FBA9BDBBD1E5}" destId="{85238E73-C5CC-4CAC-8EF9-B5E3A8991D57}" srcOrd="0" destOrd="0" presId="urn:microsoft.com/office/officeart/2005/8/layout/vList5"/>
    <dgm:cxn modelId="{D85D638F-53EF-4EA5-82D3-55D1125A25DF}" type="presParOf" srcId="{85238E73-C5CC-4CAC-8EF9-B5E3A8991D57}" destId="{757AC020-1D6B-430E-9FD6-40C46D0AD14C}" srcOrd="0" destOrd="0" presId="urn:microsoft.com/office/officeart/2005/8/layout/vList5"/>
    <dgm:cxn modelId="{EAAF7F08-AFDB-4FDC-A7EE-900DD11EC68F}" type="presParOf" srcId="{85238E73-C5CC-4CAC-8EF9-B5E3A8991D57}" destId="{83DD2264-1E16-49E6-B1FF-B5AC35380AEA}" srcOrd="1" destOrd="0" presId="urn:microsoft.com/office/officeart/2005/8/layout/vList5"/>
    <dgm:cxn modelId="{D04CEF5A-DB82-420E-BC02-F35E6CFF1C16}" type="presParOf" srcId="{665650EA-CB59-463F-9CCE-FBA9BDBBD1E5}" destId="{AF5E0E85-0F2A-45C7-9D4A-9158649EA95E}" srcOrd="1" destOrd="0" presId="urn:microsoft.com/office/officeart/2005/8/layout/vList5"/>
    <dgm:cxn modelId="{A0E64C52-69B5-4E3B-BDCC-FA265CC3CF3A}" type="presParOf" srcId="{665650EA-CB59-463F-9CCE-FBA9BDBBD1E5}" destId="{15121631-C4F1-48A1-AFED-BCB63B597C9B}" srcOrd="2" destOrd="0" presId="urn:microsoft.com/office/officeart/2005/8/layout/vList5"/>
    <dgm:cxn modelId="{47D8E9E2-DFF9-4186-96C1-3E8F20584072}" type="presParOf" srcId="{15121631-C4F1-48A1-AFED-BCB63B597C9B}" destId="{5D198197-EE53-4C09-B859-00D37106D0E6}" srcOrd="0" destOrd="0" presId="urn:microsoft.com/office/officeart/2005/8/layout/vList5"/>
    <dgm:cxn modelId="{335AF5CE-9C81-46E5-B8A2-BA5B19CCEF2B}" type="presParOf" srcId="{15121631-C4F1-48A1-AFED-BCB63B597C9B}" destId="{4E1B9C9F-ABB3-4C7B-B11D-C0EDBF538AB9}" srcOrd="1" destOrd="0" presId="urn:microsoft.com/office/officeart/2005/8/layout/vList5"/>
    <dgm:cxn modelId="{1E7C51B8-BF9B-4422-A146-9C19BBCC374B}" type="presParOf" srcId="{665650EA-CB59-463F-9CCE-FBA9BDBBD1E5}" destId="{540B36A1-4EC9-4B74-AC40-924E5CC3B5DF}" srcOrd="3" destOrd="0" presId="urn:microsoft.com/office/officeart/2005/8/layout/vList5"/>
    <dgm:cxn modelId="{1DF6A12D-6655-4710-9E44-86C5968D0525}" type="presParOf" srcId="{665650EA-CB59-463F-9CCE-FBA9BDBBD1E5}" destId="{39E863C8-2DFA-4D79-8CE3-78E2C7C3BC22}" srcOrd="4" destOrd="0" presId="urn:microsoft.com/office/officeart/2005/8/layout/vList5"/>
    <dgm:cxn modelId="{733297E8-5BF8-45D4-8894-09A011EAB9C8}" type="presParOf" srcId="{39E863C8-2DFA-4D79-8CE3-78E2C7C3BC22}" destId="{0F361E34-299E-4C48-8335-009FF90A703C}" srcOrd="0" destOrd="0" presId="urn:microsoft.com/office/officeart/2005/8/layout/vList5"/>
    <dgm:cxn modelId="{A059C1B5-969E-465B-97DA-3B2F00E51FC2}" type="presParOf" srcId="{39E863C8-2DFA-4D79-8CE3-78E2C7C3BC22}" destId="{60EF39DC-46F0-4CD1-8A77-5087F3DE4788}" srcOrd="1" destOrd="0" presId="urn:microsoft.com/office/officeart/2005/8/layout/vList5"/>
    <dgm:cxn modelId="{8A2158D9-640F-473E-903A-9A4971E1CE5E}" type="presParOf" srcId="{665650EA-CB59-463F-9CCE-FBA9BDBBD1E5}" destId="{92BE29B6-9FEB-4FBF-81F1-5A53D59E2145}" srcOrd="5" destOrd="0" presId="urn:microsoft.com/office/officeart/2005/8/layout/vList5"/>
    <dgm:cxn modelId="{E939016C-CEEC-42FE-A9D8-34396B9F9C1F}" type="presParOf" srcId="{665650EA-CB59-463F-9CCE-FBA9BDBBD1E5}" destId="{54C15C55-08F5-46CE-A953-3044A0493760}" srcOrd="6" destOrd="0" presId="urn:microsoft.com/office/officeart/2005/8/layout/vList5"/>
    <dgm:cxn modelId="{144658BF-201D-41EE-B653-39838B3E9551}" type="presParOf" srcId="{54C15C55-08F5-46CE-A953-3044A0493760}" destId="{4D04B0DB-6C0D-48DF-BB04-65C3ED6B8B2C}" srcOrd="0" destOrd="0" presId="urn:microsoft.com/office/officeart/2005/8/layout/vList5"/>
    <dgm:cxn modelId="{81D8E2BD-5AD6-49A4-93F5-AFEEA908D509}" type="presParOf" srcId="{54C15C55-08F5-46CE-A953-3044A0493760}" destId="{CE58D00E-73AD-44E2-95E1-408D54FE2655}" srcOrd="1" destOrd="0" presId="urn:microsoft.com/office/officeart/2005/8/layout/vList5"/>
    <dgm:cxn modelId="{E1E139FA-03F6-4ED1-845E-EE87896C7EA4}" type="presParOf" srcId="{665650EA-CB59-463F-9CCE-FBA9BDBBD1E5}" destId="{B61B4C23-2C2A-43CD-99FA-90A88C96F3D0}" srcOrd="7" destOrd="0" presId="urn:microsoft.com/office/officeart/2005/8/layout/vList5"/>
    <dgm:cxn modelId="{3304466C-921C-4D32-9275-EE37A026B96D}" type="presParOf" srcId="{665650EA-CB59-463F-9CCE-FBA9BDBBD1E5}" destId="{C3AFF8A3-48E6-449D-A100-C594C8DB85CE}" srcOrd="8" destOrd="0" presId="urn:microsoft.com/office/officeart/2005/8/layout/vList5"/>
    <dgm:cxn modelId="{FC1990C0-50F8-416A-837F-1F18E8AF8262}" type="presParOf" srcId="{C3AFF8A3-48E6-449D-A100-C594C8DB85CE}" destId="{E50FD6C2-2745-4677-A878-24A323EB9A55}" srcOrd="0" destOrd="0" presId="urn:microsoft.com/office/officeart/2005/8/layout/vList5"/>
    <dgm:cxn modelId="{52CAFB09-278C-43F5-99DC-AE79FF132E33}" type="presParOf" srcId="{C3AFF8A3-48E6-449D-A100-C594C8DB85CE}" destId="{3975E80E-EFD4-4EE9-86BD-728D1C16B2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C8216E-5812-40F9-9846-DA223D5A18D2}"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zh-CN" altLang="en-US"/>
        </a:p>
      </dgm:t>
    </dgm:pt>
    <dgm:pt modelId="{F1D8A00C-53D0-4F1D-8168-E37555638BA8}">
      <dgm:prSet/>
      <dgm:spPr/>
      <dgm:t>
        <a:bodyPr/>
        <a:lstStyle/>
        <a:p>
          <a:r>
            <a:rPr lang="en-US" altLang="zh-CN" b="1" dirty="0"/>
            <a:t>Daemon</a:t>
          </a:r>
          <a:r>
            <a:rPr lang="zh-CN" b="1" dirty="0"/>
            <a:t>连接不到本节点</a:t>
          </a:r>
          <a:endParaRPr lang="zh-CN" dirty="0"/>
        </a:p>
      </dgm:t>
    </dgm:pt>
    <dgm:pt modelId="{2CFAC528-8A15-4E6F-9C67-D7D03876F216}" type="parTrans" cxnId="{1B133B90-7C3A-4C42-87AD-3D358FD3A4AB}">
      <dgm:prSet/>
      <dgm:spPr/>
      <dgm:t>
        <a:bodyPr/>
        <a:lstStyle/>
        <a:p>
          <a:endParaRPr lang="zh-CN" altLang="en-US"/>
        </a:p>
      </dgm:t>
    </dgm:pt>
    <dgm:pt modelId="{F25CCA9D-3916-4CE9-B7AA-DD9FC0E81F37}" type="sibTrans" cxnId="{1B133B90-7C3A-4C42-87AD-3D358FD3A4AB}">
      <dgm:prSet/>
      <dgm:spPr/>
      <dgm:t>
        <a:bodyPr/>
        <a:lstStyle/>
        <a:p>
          <a:endParaRPr lang="zh-CN" altLang="en-US"/>
        </a:p>
      </dgm:t>
    </dgm:pt>
    <dgm:pt modelId="{E6BECEE8-3C7A-4429-841C-68F474F1E53B}">
      <dgm:prSet/>
      <dgm:spPr/>
      <dgm:t>
        <a:bodyPr/>
        <a:lstStyle/>
        <a:p>
          <a:r>
            <a:rPr lang="zh-CN" altLang="en-US" b="1" dirty="0"/>
            <a:t>尝试重连</a:t>
          </a:r>
          <a:endParaRPr lang="zh-CN" dirty="0"/>
        </a:p>
      </dgm:t>
    </dgm:pt>
    <dgm:pt modelId="{3EE4C4A0-769B-4D96-8F51-8D7776241F04}" type="parTrans" cxnId="{E86B3A56-2AA5-4F7F-929A-9B056A2D0DC1}">
      <dgm:prSet/>
      <dgm:spPr/>
      <dgm:t>
        <a:bodyPr/>
        <a:lstStyle/>
        <a:p>
          <a:endParaRPr lang="zh-CN" altLang="en-US"/>
        </a:p>
      </dgm:t>
    </dgm:pt>
    <dgm:pt modelId="{34EA24FD-32BB-4E25-8A82-2775F7521932}" type="sibTrans" cxnId="{E86B3A56-2AA5-4F7F-929A-9B056A2D0DC1}">
      <dgm:prSet/>
      <dgm:spPr/>
      <dgm:t>
        <a:bodyPr/>
        <a:lstStyle/>
        <a:p>
          <a:endParaRPr lang="zh-CN" altLang="en-US"/>
        </a:p>
      </dgm:t>
    </dgm:pt>
    <dgm:pt modelId="{1426DDD0-A1E5-4869-A330-DAD308606CC6}">
      <dgm:prSet/>
      <dgm:spPr/>
      <dgm:t>
        <a:bodyPr/>
        <a:lstStyle/>
        <a:p>
          <a:r>
            <a:rPr lang="zh-CN" altLang="en-US" b="1" dirty="0"/>
            <a:t>重连失败，强</a:t>
          </a:r>
          <a:r>
            <a:rPr lang="zh-CN" b="1" dirty="0"/>
            <a:t>停库</a:t>
          </a:r>
          <a:r>
            <a:rPr lang="en-US" altLang="zh-CN" b="1" dirty="0"/>
            <a:t>+</a:t>
          </a:r>
          <a:r>
            <a:rPr lang="zh-CN" altLang="en-US" b="1" dirty="0"/>
            <a:t>解</a:t>
          </a:r>
          <a:r>
            <a:rPr lang="en-US" altLang="zh-CN" b="1" dirty="0"/>
            <a:t>VIP</a:t>
          </a:r>
          <a:endParaRPr lang="zh-CN" dirty="0"/>
        </a:p>
      </dgm:t>
    </dgm:pt>
    <dgm:pt modelId="{FD565A87-ECBF-4698-8B80-7BC405A2C2C3}" type="parTrans" cxnId="{53BA1FD3-618E-4A6B-A46C-353DF8D3FF6D}">
      <dgm:prSet/>
      <dgm:spPr/>
      <dgm:t>
        <a:bodyPr/>
        <a:lstStyle/>
        <a:p>
          <a:endParaRPr lang="zh-CN" altLang="en-US"/>
        </a:p>
      </dgm:t>
    </dgm:pt>
    <dgm:pt modelId="{2BD12146-7C27-4352-B539-FB71AB0D20D2}" type="sibTrans" cxnId="{53BA1FD3-618E-4A6B-A46C-353DF8D3FF6D}">
      <dgm:prSet/>
      <dgm:spPr/>
      <dgm:t>
        <a:bodyPr/>
        <a:lstStyle/>
        <a:p>
          <a:endParaRPr lang="zh-CN" altLang="en-US"/>
        </a:p>
      </dgm:t>
    </dgm:pt>
    <dgm:pt modelId="{E904FF79-9037-4702-905A-D6AA96BFF1D8}">
      <dgm:prSet/>
      <dgm:spPr/>
      <dgm:t>
        <a:bodyPr/>
        <a:lstStyle/>
        <a:p>
          <a:r>
            <a:rPr lang="zh-CN" b="1" dirty="0"/>
            <a:t>尝试</a:t>
          </a:r>
          <a:r>
            <a:rPr lang="zh-CN" altLang="en-US" b="1" dirty="0"/>
            <a:t>查找其他主节点</a:t>
          </a:r>
          <a:r>
            <a:rPr lang="zh-CN" b="1" dirty="0"/>
            <a:t>执行</a:t>
          </a:r>
          <a:r>
            <a:rPr lang="en-US" altLang="zh-CN" b="1" dirty="0" err="1"/>
            <a:t>pg_rewind</a:t>
          </a:r>
          <a:endParaRPr lang="zh-CN" dirty="0"/>
        </a:p>
      </dgm:t>
    </dgm:pt>
    <dgm:pt modelId="{8F65D5E1-557B-4B7C-A9C1-15579CBFA069}" type="parTrans" cxnId="{2B082731-DDB9-4C62-B4B4-A34B806BDE42}">
      <dgm:prSet/>
      <dgm:spPr/>
      <dgm:t>
        <a:bodyPr/>
        <a:lstStyle/>
        <a:p>
          <a:endParaRPr lang="zh-CN" altLang="en-US"/>
        </a:p>
      </dgm:t>
    </dgm:pt>
    <dgm:pt modelId="{C25B847F-F8D9-4953-8AB2-5EB4A08FD543}" type="sibTrans" cxnId="{2B082731-DDB9-4C62-B4B4-A34B806BDE42}">
      <dgm:prSet/>
      <dgm:spPr/>
      <dgm:t>
        <a:bodyPr/>
        <a:lstStyle/>
        <a:p>
          <a:endParaRPr lang="zh-CN" altLang="en-US"/>
        </a:p>
      </dgm:t>
    </dgm:pt>
    <dgm:pt modelId="{59A9CFB5-EEBA-442F-B852-8DBFD4D117EC}" type="pres">
      <dgm:prSet presAssocID="{2FC8216E-5812-40F9-9846-DA223D5A18D2}" presName="Name0" presStyleCnt="0">
        <dgm:presLayoutVars>
          <dgm:dir/>
          <dgm:animLvl val="lvl"/>
          <dgm:resizeHandles val="exact"/>
        </dgm:presLayoutVars>
      </dgm:prSet>
      <dgm:spPr/>
    </dgm:pt>
    <dgm:pt modelId="{72BC6FAF-5967-4E7B-B576-60B56B234DFF}" type="pres">
      <dgm:prSet presAssocID="{F1D8A00C-53D0-4F1D-8168-E37555638BA8}" presName="parTxOnly" presStyleLbl="node1" presStyleIdx="0" presStyleCnt="4" custLinFactNeighborX="6090" custLinFactNeighborY="100000">
        <dgm:presLayoutVars>
          <dgm:chMax val="0"/>
          <dgm:chPref val="0"/>
          <dgm:bulletEnabled val="1"/>
        </dgm:presLayoutVars>
      </dgm:prSet>
      <dgm:spPr/>
    </dgm:pt>
    <dgm:pt modelId="{B21F2960-35AD-4C76-939F-8B53C606AC6A}" type="pres">
      <dgm:prSet presAssocID="{F25CCA9D-3916-4CE9-B7AA-DD9FC0E81F37}" presName="parTxOnlySpace" presStyleCnt="0"/>
      <dgm:spPr/>
    </dgm:pt>
    <dgm:pt modelId="{75FAD769-F625-49BA-A16E-62AF87DA6A28}" type="pres">
      <dgm:prSet presAssocID="{E6BECEE8-3C7A-4429-841C-68F474F1E53B}" presName="parTxOnly" presStyleLbl="node1" presStyleIdx="1" presStyleCnt="4" custLinFactNeighborX="6090" custLinFactNeighborY="100000">
        <dgm:presLayoutVars>
          <dgm:chMax val="0"/>
          <dgm:chPref val="0"/>
          <dgm:bulletEnabled val="1"/>
        </dgm:presLayoutVars>
      </dgm:prSet>
      <dgm:spPr/>
    </dgm:pt>
    <dgm:pt modelId="{EEA173EC-2FC8-420B-85C5-5125F5D79FD5}" type="pres">
      <dgm:prSet presAssocID="{34EA24FD-32BB-4E25-8A82-2775F7521932}" presName="parTxOnlySpace" presStyleCnt="0"/>
      <dgm:spPr/>
    </dgm:pt>
    <dgm:pt modelId="{E8A1D4B0-7FED-4D17-8AA3-FF6CFD9475C3}" type="pres">
      <dgm:prSet presAssocID="{1426DDD0-A1E5-4869-A330-DAD308606CC6}" presName="parTxOnly" presStyleLbl="node1" presStyleIdx="2" presStyleCnt="4" custLinFactNeighborX="6090" custLinFactNeighborY="93849">
        <dgm:presLayoutVars>
          <dgm:chMax val="0"/>
          <dgm:chPref val="0"/>
          <dgm:bulletEnabled val="1"/>
        </dgm:presLayoutVars>
      </dgm:prSet>
      <dgm:spPr/>
    </dgm:pt>
    <dgm:pt modelId="{217C3FED-4224-402A-8D96-19238045EADE}" type="pres">
      <dgm:prSet presAssocID="{2BD12146-7C27-4352-B539-FB71AB0D20D2}" presName="parTxOnlySpace" presStyleCnt="0"/>
      <dgm:spPr/>
    </dgm:pt>
    <dgm:pt modelId="{1C0DCE5D-0DFD-4711-B948-F620C2340F8E}" type="pres">
      <dgm:prSet presAssocID="{E904FF79-9037-4702-905A-D6AA96BFF1D8}" presName="parTxOnly" presStyleLbl="node1" presStyleIdx="3" presStyleCnt="4" custLinFactNeighborX="6090" custLinFactNeighborY="100000">
        <dgm:presLayoutVars>
          <dgm:chMax val="0"/>
          <dgm:chPref val="0"/>
          <dgm:bulletEnabled val="1"/>
        </dgm:presLayoutVars>
      </dgm:prSet>
      <dgm:spPr/>
    </dgm:pt>
  </dgm:ptLst>
  <dgm:cxnLst>
    <dgm:cxn modelId="{42C0C20A-D416-4D42-B23E-897619EC30A9}" type="presOf" srcId="{2FC8216E-5812-40F9-9846-DA223D5A18D2}" destId="{59A9CFB5-EEBA-442F-B852-8DBFD4D117EC}" srcOrd="0" destOrd="0" presId="urn:microsoft.com/office/officeart/2005/8/layout/chevron1"/>
    <dgm:cxn modelId="{2B082731-DDB9-4C62-B4B4-A34B806BDE42}" srcId="{2FC8216E-5812-40F9-9846-DA223D5A18D2}" destId="{E904FF79-9037-4702-905A-D6AA96BFF1D8}" srcOrd="3" destOrd="0" parTransId="{8F65D5E1-557B-4B7C-A9C1-15579CBFA069}" sibTransId="{C25B847F-F8D9-4953-8AB2-5EB4A08FD543}"/>
    <dgm:cxn modelId="{E9D6115B-6B47-4788-AC1E-4967E2A20E79}" type="presOf" srcId="{E904FF79-9037-4702-905A-D6AA96BFF1D8}" destId="{1C0DCE5D-0DFD-4711-B948-F620C2340F8E}" srcOrd="0" destOrd="0" presId="urn:microsoft.com/office/officeart/2005/8/layout/chevron1"/>
    <dgm:cxn modelId="{E86B3A56-2AA5-4F7F-929A-9B056A2D0DC1}" srcId="{2FC8216E-5812-40F9-9846-DA223D5A18D2}" destId="{E6BECEE8-3C7A-4429-841C-68F474F1E53B}" srcOrd="1" destOrd="0" parTransId="{3EE4C4A0-769B-4D96-8F51-8D7776241F04}" sibTransId="{34EA24FD-32BB-4E25-8A82-2775F7521932}"/>
    <dgm:cxn modelId="{1B133B90-7C3A-4C42-87AD-3D358FD3A4AB}" srcId="{2FC8216E-5812-40F9-9846-DA223D5A18D2}" destId="{F1D8A00C-53D0-4F1D-8168-E37555638BA8}" srcOrd="0" destOrd="0" parTransId="{2CFAC528-8A15-4E6F-9C67-D7D03876F216}" sibTransId="{F25CCA9D-3916-4CE9-B7AA-DD9FC0E81F37}"/>
    <dgm:cxn modelId="{39A9839B-49FB-40CD-A94F-07650092978E}" type="presOf" srcId="{1426DDD0-A1E5-4869-A330-DAD308606CC6}" destId="{E8A1D4B0-7FED-4D17-8AA3-FF6CFD9475C3}" srcOrd="0" destOrd="0" presId="urn:microsoft.com/office/officeart/2005/8/layout/chevron1"/>
    <dgm:cxn modelId="{1436C7BB-AAB0-4A85-8A8F-868C113300EE}" type="presOf" srcId="{F1D8A00C-53D0-4F1D-8168-E37555638BA8}" destId="{72BC6FAF-5967-4E7B-B576-60B56B234DFF}" srcOrd="0" destOrd="0" presId="urn:microsoft.com/office/officeart/2005/8/layout/chevron1"/>
    <dgm:cxn modelId="{53BA1FD3-618E-4A6B-A46C-353DF8D3FF6D}" srcId="{2FC8216E-5812-40F9-9846-DA223D5A18D2}" destId="{1426DDD0-A1E5-4869-A330-DAD308606CC6}" srcOrd="2" destOrd="0" parTransId="{FD565A87-ECBF-4698-8B80-7BC405A2C2C3}" sibTransId="{2BD12146-7C27-4352-B539-FB71AB0D20D2}"/>
    <dgm:cxn modelId="{CDFA6EEC-A2EC-4E01-B2F3-BB3B639ED210}" type="presOf" srcId="{E6BECEE8-3C7A-4429-841C-68F474F1E53B}" destId="{75FAD769-F625-49BA-A16E-62AF87DA6A28}" srcOrd="0" destOrd="0" presId="urn:microsoft.com/office/officeart/2005/8/layout/chevron1"/>
    <dgm:cxn modelId="{883AC3F8-C428-490D-B906-BE71CA382B2F}" type="presParOf" srcId="{59A9CFB5-EEBA-442F-B852-8DBFD4D117EC}" destId="{72BC6FAF-5967-4E7B-B576-60B56B234DFF}" srcOrd="0" destOrd="0" presId="urn:microsoft.com/office/officeart/2005/8/layout/chevron1"/>
    <dgm:cxn modelId="{33F64012-A711-4BDE-985D-0A51EE9A4932}" type="presParOf" srcId="{59A9CFB5-EEBA-442F-B852-8DBFD4D117EC}" destId="{B21F2960-35AD-4C76-939F-8B53C606AC6A}" srcOrd="1" destOrd="0" presId="urn:microsoft.com/office/officeart/2005/8/layout/chevron1"/>
    <dgm:cxn modelId="{1D677F05-B5F8-4527-9A76-67B5B153847D}" type="presParOf" srcId="{59A9CFB5-EEBA-442F-B852-8DBFD4D117EC}" destId="{75FAD769-F625-49BA-A16E-62AF87DA6A28}" srcOrd="2" destOrd="0" presId="urn:microsoft.com/office/officeart/2005/8/layout/chevron1"/>
    <dgm:cxn modelId="{05F25F30-E620-4D84-9886-3ED8F43779BB}" type="presParOf" srcId="{59A9CFB5-EEBA-442F-B852-8DBFD4D117EC}" destId="{EEA173EC-2FC8-420B-85C5-5125F5D79FD5}" srcOrd="3" destOrd="0" presId="urn:microsoft.com/office/officeart/2005/8/layout/chevron1"/>
    <dgm:cxn modelId="{561B384C-725A-4380-A398-996C58B315C0}" type="presParOf" srcId="{59A9CFB5-EEBA-442F-B852-8DBFD4D117EC}" destId="{E8A1D4B0-7FED-4D17-8AA3-FF6CFD9475C3}" srcOrd="4" destOrd="0" presId="urn:microsoft.com/office/officeart/2005/8/layout/chevron1"/>
    <dgm:cxn modelId="{B696E671-210A-497E-89FD-033DB982BF5B}" type="presParOf" srcId="{59A9CFB5-EEBA-442F-B852-8DBFD4D117EC}" destId="{217C3FED-4224-402A-8D96-19238045EADE}" srcOrd="5" destOrd="0" presId="urn:microsoft.com/office/officeart/2005/8/layout/chevron1"/>
    <dgm:cxn modelId="{BF1113BD-9936-44F9-B2AB-CBF3D2DBA0D5}" type="presParOf" srcId="{59A9CFB5-EEBA-442F-B852-8DBFD4D117EC}" destId="{1C0DCE5D-0DFD-4711-B948-F620C2340F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C8216E-5812-40F9-9846-DA223D5A18D2}"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zh-CN" altLang="en-US"/>
        </a:p>
      </dgm:t>
    </dgm:pt>
    <dgm:pt modelId="{F1D8A00C-53D0-4F1D-8168-E37555638BA8}">
      <dgm:prSet custT="1"/>
      <dgm:spPr/>
      <dgm:t>
        <a:bodyPr/>
        <a:lstStyle/>
        <a:p>
          <a:r>
            <a:rPr lang="en-US" altLang="zh-CN" sz="2000" b="1" dirty="0"/>
            <a:t>Daemon</a:t>
          </a:r>
          <a:r>
            <a:rPr lang="zh-CN" sz="2000" b="1" dirty="0"/>
            <a:t>连接不到</a:t>
          </a:r>
          <a:r>
            <a:rPr lang="zh-CN" altLang="en-US" sz="2000" b="1" dirty="0"/>
            <a:t>主</a:t>
          </a:r>
          <a:r>
            <a:rPr lang="zh-CN" sz="2000" b="1" dirty="0"/>
            <a:t>节点</a:t>
          </a:r>
          <a:endParaRPr lang="zh-CN" sz="2000" dirty="0"/>
        </a:p>
      </dgm:t>
    </dgm:pt>
    <dgm:pt modelId="{2CFAC528-8A15-4E6F-9C67-D7D03876F216}" type="parTrans" cxnId="{1B133B90-7C3A-4C42-87AD-3D358FD3A4AB}">
      <dgm:prSet/>
      <dgm:spPr/>
      <dgm:t>
        <a:bodyPr/>
        <a:lstStyle/>
        <a:p>
          <a:endParaRPr lang="zh-CN" altLang="en-US"/>
        </a:p>
      </dgm:t>
    </dgm:pt>
    <dgm:pt modelId="{F25CCA9D-3916-4CE9-B7AA-DD9FC0E81F37}" type="sibTrans" cxnId="{1B133B90-7C3A-4C42-87AD-3D358FD3A4AB}">
      <dgm:prSet/>
      <dgm:spPr/>
      <dgm:t>
        <a:bodyPr/>
        <a:lstStyle/>
        <a:p>
          <a:endParaRPr lang="zh-CN" altLang="en-US"/>
        </a:p>
      </dgm:t>
    </dgm:pt>
    <dgm:pt modelId="{E6BECEE8-3C7A-4429-841C-68F474F1E53B}">
      <dgm:prSet custT="1"/>
      <dgm:spPr/>
      <dgm:t>
        <a:bodyPr/>
        <a:lstStyle/>
        <a:p>
          <a:r>
            <a:rPr lang="zh-CN" altLang="en-US" sz="2000" b="1" dirty="0"/>
            <a:t>尝试重连主节点</a:t>
          </a:r>
          <a:endParaRPr lang="zh-CN" altLang="en-US" sz="2000" dirty="0"/>
        </a:p>
      </dgm:t>
    </dgm:pt>
    <dgm:pt modelId="{3EE4C4A0-769B-4D96-8F51-8D7776241F04}" type="parTrans" cxnId="{E86B3A56-2AA5-4F7F-929A-9B056A2D0DC1}">
      <dgm:prSet/>
      <dgm:spPr/>
      <dgm:t>
        <a:bodyPr/>
        <a:lstStyle/>
        <a:p>
          <a:endParaRPr lang="zh-CN" altLang="en-US"/>
        </a:p>
      </dgm:t>
    </dgm:pt>
    <dgm:pt modelId="{34EA24FD-32BB-4E25-8A82-2775F7521932}" type="sibTrans" cxnId="{E86B3A56-2AA5-4F7F-929A-9B056A2D0DC1}">
      <dgm:prSet/>
      <dgm:spPr/>
      <dgm:t>
        <a:bodyPr/>
        <a:lstStyle/>
        <a:p>
          <a:endParaRPr lang="zh-CN" altLang="en-US"/>
        </a:p>
      </dgm:t>
    </dgm:pt>
    <dgm:pt modelId="{1426DDD0-A1E5-4869-A330-DAD308606CC6}">
      <dgm:prSet custT="1"/>
      <dgm:spPr/>
      <dgm:t>
        <a:bodyPr/>
        <a:lstStyle/>
        <a:p>
          <a:r>
            <a:rPr lang="zh-CN" altLang="en-US" sz="1400" b="1" dirty="0"/>
            <a:t>重连失败进入裁决逻辑，判断网络可见性，根据</a:t>
          </a:r>
          <a:r>
            <a:rPr lang="en-US" altLang="zh-CN" sz="1400" b="1" dirty="0" err="1"/>
            <a:t>lsn</a:t>
          </a:r>
          <a:r>
            <a:rPr lang="en-US" altLang="zh-CN" sz="1400" b="1" dirty="0"/>
            <a:t>, priority</a:t>
          </a:r>
          <a:r>
            <a:rPr lang="zh-CN" altLang="en-US" sz="1400" b="1" dirty="0"/>
            <a:t>，节点</a:t>
          </a:r>
          <a:r>
            <a:rPr lang="en-US" altLang="zh-CN" sz="1400" b="1" dirty="0"/>
            <a:t>ID</a:t>
          </a:r>
          <a:r>
            <a:rPr lang="zh-CN" altLang="en-US" sz="1400" b="1" dirty="0"/>
            <a:t>裁决出应当</a:t>
          </a:r>
          <a:r>
            <a:rPr lang="en-US" altLang="zh-CN" sz="1400" b="1" dirty="0"/>
            <a:t>promote</a:t>
          </a:r>
          <a:r>
            <a:rPr lang="zh-CN" altLang="en-US" sz="1400" b="1" dirty="0"/>
            <a:t>的节点</a:t>
          </a:r>
          <a:endParaRPr lang="zh-CN" sz="1400" dirty="0"/>
        </a:p>
      </dgm:t>
    </dgm:pt>
    <dgm:pt modelId="{FD565A87-ECBF-4698-8B80-7BC405A2C2C3}" type="parTrans" cxnId="{53BA1FD3-618E-4A6B-A46C-353DF8D3FF6D}">
      <dgm:prSet/>
      <dgm:spPr/>
      <dgm:t>
        <a:bodyPr/>
        <a:lstStyle/>
        <a:p>
          <a:endParaRPr lang="zh-CN" altLang="en-US"/>
        </a:p>
      </dgm:t>
    </dgm:pt>
    <dgm:pt modelId="{2BD12146-7C27-4352-B539-FB71AB0D20D2}" type="sibTrans" cxnId="{53BA1FD3-618E-4A6B-A46C-353DF8D3FF6D}">
      <dgm:prSet/>
      <dgm:spPr/>
      <dgm:t>
        <a:bodyPr/>
        <a:lstStyle/>
        <a:p>
          <a:endParaRPr lang="zh-CN" altLang="en-US"/>
        </a:p>
      </dgm:t>
    </dgm:pt>
    <dgm:pt modelId="{E904FF79-9037-4702-905A-D6AA96BFF1D8}">
      <dgm:prSet/>
      <dgm:spPr/>
      <dgm:t>
        <a:bodyPr/>
        <a:lstStyle/>
        <a:p>
          <a:r>
            <a:rPr lang="zh-CN" altLang="en-US" b="1" dirty="0"/>
            <a:t>裁决成功的节点</a:t>
          </a:r>
          <a:r>
            <a:rPr lang="en-US" altLang="zh-CN" b="1" dirty="0"/>
            <a:t>promote</a:t>
          </a:r>
          <a:r>
            <a:rPr lang="zh-CN" altLang="en-US" b="1" dirty="0"/>
            <a:t>自己成为主节点</a:t>
          </a:r>
          <a:endParaRPr lang="zh-CN" dirty="0"/>
        </a:p>
      </dgm:t>
    </dgm:pt>
    <dgm:pt modelId="{8F65D5E1-557B-4B7C-A9C1-15579CBFA069}" type="parTrans" cxnId="{2B082731-DDB9-4C62-B4B4-A34B806BDE42}">
      <dgm:prSet/>
      <dgm:spPr/>
      <dgm:t>
        <a:bodyPr/>
        <a:lstStyle/>
        <a:p>
          <a:endParaRPr lang="zh-CN" altLang="en-US"/>
        </a:p>
      </dgm:t>
    </dgm:pt>
    <dgm:pt modelId="{C25B847F-F8D9-4953-8AB2-5EB4A08FD543}" type="sibTrans" cxnId="{2B082731-DDB9-4C62-B4B4-A34B806BDE42}">
      <dgm:prSet/>
      <dgm:spPr/>
      <dgm:t>
        <a:bodyPr/>
        <a:lstStyle/>
        <a:p>
          <a:endParaRPr lang="zh-CN" altLang="en-US"/>
        </a:p>
      </dgm:t>
    </dgm:pt>
    <dgm:pt modelId="{59A9CFB5-EEBA-442F-B852-8DBFD4D117EC}" type="pres">
      <dgm:prSet presAssocID="{2FC8216E-5812-40F9-9846-DA223D5A18D2}" presName="Name0" presStyleCnt="0">
        <dgm:presLayoutVars>
          <dgm:dir/>
          <dgm:animLvl val="lvl"/>
          <dgm:resizeHandles val="exact"/>
        </dgm:presLayoutVars>
      </dgm:prSet>
      <dgm:spPr/>
    </dgm:pt>
    <dgm:pt modelId="{72BC6FAF-5967-4E7B-B576-60B56B234DFF}" type="pres">
      <dgm:prSet presAssocID="{F1D8A00C-53D0-4F1D-8168-E37555638BA8}" presName="parTxOnly" presStyleLbl="node1" presStyleIdx="0" presStyleCnt="4" custLinFactNeighborX="6090" custLinFactNeighborY="100000">
        <dgm:presLayoutVars>
          <dgm:chMax val="0"/>
          <dgm:chPref val="0"/>
          <dgm:bulletEnabled val="1"/>
        </dgm:presLayoutVars>
      </dgm:prSet>
      <dgm:spPr/>
    </dgm:pt>
    <dgm:pt modelId="{B21F2960-35AD-4C76-939F-8B53C606AC6A}" type="pres">
      <dgm:prSet presAssocID="{F25CCA9D-3916-4CE9-B7AA-DD9FC0E81F37}" presName="parTxOnlySpace" presStyleCnt="0"/>
      <dgm:spPr/>
    </dgm:pt>
    <dgm:pt modelId="{75FAD769-F625-49BA-A16E-62AF87DA6A28}" type="pres">
      <dgm:prSet presAssocID="{E6BECEE8-3C7A-4429-841C-68F474F1E53B}" presName="parTxOnly" presStyleLbl="node1" presStyleIdx="1" presStyleCnt="4" custLinFactNeighborX="6090" custLinFactNeighborY="100000">
        <dgm:presLayoutVars>
          <dgm:chMax val="0"/>
          <dgm:chPref val="0"/>
          <dgm:bulletEnabled val="1"/>
        </dgm:presLayoutVars>
      </dgm:prSet>
      <dgm:spPr/>
    </dgm:pt>
    <dgm:pt modelId="{EEA173EC-2FC8-420B-85C5-5125F5D79FD5}" type="pres">
      <dgm:prSet presAssocID="{34EA24FD-32BB-4E25-8A82-2775F7521932}" presName="parTxOnlySpace" presStyleCnt="0"/>
      <dgm:spPr/>
    </dgm:pt>
    <dgm:pt modelId="{E8A1D4B0-7FED-4D17-8AA3-FF6CFD9475C3}" type="pres">
      <dgm:prSet presAssocID="{1426DDD0-A1E5-4869-A330-DAD308606CC6}" presName="parTxOnly" presStyleLbl="node1" presStyleIdx="2" presStyleCnt="4" custLinFactNeighborX="6090" custLinFactNeighborY="93849">
        <dgm:presLayoutVars>
          <dgm:chMax val="0"/>
          <dgm:chPref val="0"/>
          <dgm:bulletEnabled val="1"/>
        </dgm:presLayoutVars>
      </dgm:prSet>
      <dgm:spPr/>
    </dgm:pt>
    <dgm:pt modelId="{217C3FED-4224-402A-8D96-19238045EADE}" type="pres">
      <dgm:prSet presAssocID="{2BD12146-7C27-4352-B539-FB71AB0D20D2}" presName="parTxOnlySpace" presStyleCnt="0"/>
      <dgm:spPr/>
    </dgm:pt>
    <dgm:pt modelId="{1C0DCE5D-0DFD-4711-B948-F620C2340F8E}" type="pres">
      <dgm:prSet presAssocID="{E904FF79-9037-4702-905A-D6AA96BFF1D8}" presName="parTxOnly" presStyleLbl="node1" presStyleIdx="3" presStyleCnt="4" custLinFactNeighborX="6090" custLinFactNeighborY="100000">
        <dgm:presLayoutVars>
          <dgm:chMax val="0"/>
          <dgm:chPref val="0"/>
          <dgm:bulletEnabled val="1"/>
        </dgm:presLayoutVars>
      </dgm:prSet>
      <dgm:spPr/>
    </dgm:pt>
  </dgm:ptLst>
  <dgm:cxnLst>
    <dgm:cxn modelId="{42C0C20A-D416-4D42-B23E-897619EC30A9}" type="presOf" srcId="{2FC8216E-5812-40F9-9846-DA223D5A18D2}" destId="{59A9CFB5-EEBA-442F-B852-8DBFD4D117EC}" srcOrd="0" destOrd="0" presId="urn:microsoft.com/office/officeart/2005/8/layout/chevron1"/>
    <dgm:cxn modelId="{2B082731-DDB9-4C62-B4B4-A34B806BDE42}" srcId="{2FC8216E-5812-40F9-9846-DA223D5A18D2}" destId="{E904FF79-9037-4702-905A-D6AA96BFF1D8}" srcOrd="3" destOrd="0" parTransId="{8F65D5E1-557B-4B7C-A9C1-15579CBFA069}" sibTransId="{C25B847F-F8D9-4953-8AB2-5EB4A08FD543}"/>
    <dgm:cxn modelId="{E9D6115B-6B47-4788-AC1E-4967E2A20E79}" type="presOf" srcId="{E904FF79-9037-4702-905A-D6AA96BFF1D8}" destId="{1C0DCE5D-0DFD-4711-B948-F620C2340F8E}" srcOrd="0" destOrd="0" presId="urn:microsoft.com/office/officeart/2005/8/layout/chevron1"/>
    <dgm:cxn modelId="{E86B3A56-2AA5-4F7F-929A-9B056A2D0DC1}" srcId="{2FC8216E-5812-40F9-9846-DA223D5A18D2}" destId="{E6BECEE8-3C7A-4429-841C-68F474F1E53B}" srcOrd="1" destOrd="0" parTransId="{3EE4C4A0-769B-4D96-8F51-8D7776241F04}" sibTransId="{34EA24FD-32BB-4E25-8A82-2775F7521932}"/>
    <dgm:cxn modelId="{1B133B90-7C3A-4C42-87AD-3D358FD3A4AB}" srcId="{2FC8216E-5812-40F9-9846-DA223D5A18D2}" destId="{F1D8A00C-53D0-4F1D-8168-E37555638BA8}" srcOrd="0" destOrd="0" parTransId="{2CFAC528-8A15-4E6F-9C67-D7D03876F216}" sibTransId="{F25CCA9D-3916-4CE9-B7AA-DD9FC0E81F37}"/>
    <dgm:cxn modelId="{39A9839B-49FB-40CD-A94F-07650092978E}" type="presOf" srcId="{1426DDD0-A1E5-4869-A330-DAD308606CC6}" destId="{E8A1D4B0-7FED-4D17-8AA3-FF6CFD9475C3}" srcOrd="0" destOrd="0" presId="urn:microsoft.com/office/officeart/2005/8/layout/chevron1"/>
    <dgm:cxn modelId="{1436C7BB-AAB0-4A85-8A8F-868C113300EE}" type="presOf" srcId="{F1D8A00C-53D0-4F1D-8168-E37555638BA8}" destId="{72BC6FAF-5967-4E7B-B576-60B56B234DFF}" srcOrd="0" destOrd="0" presId="urn:microsoft.com/office/officeart/2005/8/layout/chevron1"/>
    <dgm:cxn modelId="{53BA1FD3-618E-4A6B-A46C-353DF8D3FF6D}" srcId="{2FC8216E-5812-40F9-9846-DA223D5A18D2}" destId="{1426DDD0-A1E5-4869-A330-DAD308606CC6}" srcOrd="2" destOrd="0" parTransId="{FD565A87-ECBF-4698-8B80-7BC405A2C2C3}" sibTransId="{2BD12146-7C27-4352-B539-FB71AB0D20D2}"/>
    <dgm:cxn modelId="{CDFA6EEC-A2EC-4E01-B2F3-BB3B639ED210}" type="presOf" srcId="{E6BECEE8-3C7A-4429-841C-68F474F1E53B}" destId="{75FAD769-F625-49BA-A16E-62AF87DA6A28}" srcOrd="0" destOrd="0" presId="urn:microsoft.com/office/officeart/2005/8/layout/chevron1"/>
    <dgm:cxn modelId="{883AC3F8-C428-490D-B906-BE71CA382B2F}" type="presParOf" srcId="{59A9CFB5-EEBA-442F-B852-8DBFD4D117EC}" destId="{72BC6FAF-5967-4E7B-B576-60B56B234DFF}" srcOrd="0" destOrd="0" presId="urn:microsoft.com/office/officeart/2005/8/layout/chevron1"/>
    <dgm:cxn modelId="{33F64012-A711-4BDE-985D-0A51EE9A4932}" type="presParOf" srcId="{59A9CFB5-EEBA-442F-B852-8DBFD4D117EC}" destId="{B21F2960-35AD-4C76-939F-8B53C606AC6A}" srcOrd="1" destOrd="0" presId="urn:microsoft.com/office/officeart/2005/8/layout/chevron1"/>
    <dgm:cxn modelId="{1D677F05-B5F8-4527-9A76-67B5B153847D}" type="presParOf" srcId="{59A9CFB5-EEBA-442F-B852-8DBFD4D117EC}" destId="{75FAD769-F625-49BA-A16E-62AF87DA6A28}" srcOrd="2" destOrd="0" presId="urn:microsoft.com/office/officeart/2005/8/layout/chevron1"/>
    <dgm:cxn modelId="{05F25F30-E620-4D84-9886-3ED8F43779BB}" type="presParOf" srcId="{59A9CFB5-EEBA-442F-B852-8DBFD4D117EC}" destId="{EEA173EC-2FC8-420B-85C5-5125F5D79FD5}" srcOrd="3" destOrd="0" presId="urn:microsoft.com/office/officeart/2005/8/layout/chevron1"/>
    <dgm:cxn modelId="{561B384C-725A-4380-A398-996C58B315C0}" type="presParOf" srcId="{59A9CFB5-EEBA-442F-B852-8DBFD4D117EC}" destId="{E8A1D4B0-7FED-4D17-8AA3-FF6CFD9475C3}" srcOrd="4" destOrd="0" presId="urn:microsoft.com/office/officeart/2005/8/layout/chevron1"/>
    <dgm:cxn modelId="{B696E671-210A-497E-89FD-033DB982BF5B}" type="presParOf" srcId="{59A9CFB5-EEBA-442F-B852-8DBFD4D117EC}" destId="{217C3FED-4224-402A-8D96-19238045EADE}" srcOrd="5" destOrd="0" presId="urn:microsoft.com/office/officeart/2005/8/layout/chevron1"/>
    <dgm:cxn modelId="{BF1113BD-9936-44F9-B2AB-CBF3D2DBA0D5}" type="presParOf" srcId="{59A9CFB5-EEBA-442F-B852-8DBFD4D117EC}" destId="{1C0DCE5D-0DFD-4711-B948-F620C2340F8E}"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C8216E-5812-40F9-9846-DA223D5A18D2}"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zh-CN" altLang="en-US"/>
        </a:p>
      </dgm:t>
    </dgm:pt>
    <dgm:pt modelId="{F1D8A00C-53D0-4F1D-8168-E37555638BA8}">
      <dgm:prSet custT="1"/>
      <dgm:spPr/>
      <dgm:t>
        <a:bodyPr/>
        <a:lstStyle/>
        <a:p>
          <a:r>
            <a:rPr lang="en-US" altLang="zh-CN" sz="2000" b="1" dirty="0"/>
            <a:t>Daemon</a:t>
          </a:r>
          <a:r>
            <a:rPr lang="zh-CN" sz="2000" b="1" dirty="0"/>
            <a:t>连接不到</a:t>
          </a:r>
          <a:r>
            <a:rPr lang="zh-CN" altLang="en-US" sz="2000" b="1" dirty="0"/>
            <a:t>主</a:t>
          </a:r>
          <a:r>
            <a:rPr lang="zh-CN" sz="2000" b="1" dirty="0"/>
            <a:t>节点</a:t>
          </a:r>
          <a:endParaRPr lang="zh-CN" sz="2000" dirty="0"/>
        </a:p>
      </dgm:t>
    </dgm:pt>
    <dgm:pt modelId="{2CFAC528-8A15-4E6F-9C67-D7D03876F216}" type="parTrans" cxnId="{1B133B90-7C3A-4C42-87AD-3D358FD3A4AB}">
      <dgm:prSet/>
      <dgm:spPr/>
      <dgm:t>
        <a:bodyPr/>
        <a:lstStyle/>
        <a:p>
          <a:endParaRPr lang="zh-CN" altLang="en-US"/>
        </a:p>
      </dgm:t>
    </dgm:pt>
    <dgm:pt modelId="{F25CCA9D-3916-4CE9-B7AA-DD9FC0E81F37}" type="sibTrans" cxnId="{1B133B90-7C3A-4C42-87AD-3D358FD3A4AB}">
      <dgm:prSet/>
      <dgm:spPr/>
      <dgm:t>
        <a:bodyPr/>
        <a:lstStyle/>
        <a:p>
          <a:endParaRPr lang="zh-CN" altLang="en-US"/>
        </a:p>
      </dgm:t>
    </dgm:pt>
    <dgm:pt modelId="{E6BECEE8-3C7A-4429-841C-68F474F1E53B}">
      <dgm:prSet custT="1"/>
      <dgm:spPr/>
      <dgm:t>
        <a:bodyPr/>
        <a:lstStyle/>
        <a:p>
          <a:r>
            <a:rPr lang="zh-CN" altLang="en-US" sz="2000" b="1" dirty="0"/>
            <a:t>尝试重连主节点</a:t>
          </a:r>
          <a:endParaRPr lang="zh-CN" altLang="en-US" sz="2000" dirty="0"/>
        </a:p>
      </dgm:t>
    </dgm:pt>
    <dgm:pt modelId="{3EE4C4A0-769B-4D96-8F51-8D7776241F04}" type="parTrans" cxnId="{E86B3A56-2AA5-4F7F-929A-9B056A2D0DC1}">
      <dgm:prSet/>
      <dgm:spPr/>
      <dgm:t>
        <a:bodyPr/>
        <a:lstStyle/>
        <a:p>
          <a:endParaRPr lang="zh-CN" altLang="en-US"/>
        </a:p>
      </dgm:t>
    </dgm:pt>
    <dgm:pt modelId="{34EA24FD-32BB-4E25-8A82-2775F7521932}" type="sibTrans" cxnId="{E86B3A56-2AA5-4F7F-929A-9B056A2D0DC1}">
      <dgm:prSet/>
      <dgm:spPr/>
      <dgm:t>
        <a:bodyPr/>
        <a:lstStyle/>
        <a:p>
          <a:endParaRPr lang="zh-CN" altLang="en-US"/>
        </a:p>
      </dgm:t>
    </dgm:pt>
    <dgm:pt modelId="{1426DDD0-A1E5-4869-A330-DAD308606CC6}">
      <dgm:prSet custT="1"/>
      <dgm:spPr/>
      <dgm:t>
        <a:bodyPr/>
        <a:lstStyle/>
        <a:p>
          <a:r>
            <a:rPr lang="zh-CN" altLang="en-US" sz="1400" b="1" dirty="0"/>
            <a:t>重连失败进入裁决逻辑，判断网络可见性，根据</a:t>
          </a:r>
          <a:r>
            <a:rPr lang="en-US" altLang="zh-CN" sz="1400" b="1" dirty="0" err="1"/>
            <a:t>lsn</a:t>
          </a:r>
          <a:r>
            <a:rPr lang="en-US" altLang="zh-CN" sz="1400" b="1" dirty="0"/>
            <a:t>, priority</a:t>
          </a:r>
          <a:r>
            <a:rPr lang="zh-CN" altLang="en-US" sz="1400" b="1" dirty="0"/>
            <a:t>，节点</a:t>
          </a:r>
          <a:r>
            <a:rPr lang="en-US" altLang="zh-CN" sz="1400" b="1" dirty="0"/>
            <a:t>ID</a:t>
          </a:r>
          <a:r>
            <a:rPr lang="zh-CN" altLang="en-US" sz="1400" b="1" dirty="0"/>
            <a:t>裁决出应当</a:t>
          </a:r>
          <a:r>
            <a:rPr lang="en-US" altLang="zh-CN" sz="1400" b="1" dirty="0"/>
            <a:t>promote</a:t>
          </a:r>
          <a:r>
            <a:rPr lang="zh-CN" altLang="en-US" sz="1400" b="1" dirty="0"/>
            <a:t>的节点</a:t>
          </a:r>
          <a:endParaRPr lang="zh-CN" sz="1400" dirty="0"/>
        </a:p>
      </dgm:t>
    </dgm:pt>
    <dgm:pt modelId="{FD565A87-ECBF-4698-8B80-7BC405A2C2C3}" type="parTrans" cxnId="{53BA1FD3-618E-4A6B-A46C-353DF8D3FF6D}">
      <dgm:prSet/>
      <dgm:spPr/>
      <dgm:t>
        <a:bodyPr/>
        <a:lstStyle/>
        <a:p>
          <a:endParaRPr lang="zh-CN" altLang="en-US"/>
        </a:p>
      </dgm:t>
    </dgm:pt>
    <dgm:pt modelId="{2BD12146-7C27-4352-B539-FB71AB0D20D2}" type="sibTrans" cxnId="{53BA1FD3-618E-4A6B-A46C-353DF8D3FF6D}">
      <dgm:prSet/>
      <dgm:spPr/>
      <dgm:t>
        <a:bodyPr/>
        <a:lstStyle/>
        <a:p>
          <a:endParaRPr lang="zh-CN" altLang="en-US"/>
        </a:p>
      </dgm:t>
    </dgm:pt>
    <dgm:pt modelId="{E904FF79-9037-4702-905A-D6AA96BFF1D8}">
      <dgm:prSet/>
      <dgm:spPr/>
      <dgm:t>
        <a:bodyPr/>
        <a:lstStyle/>
        <a:p>
          <a:r>
            <a:rPr lang="zh-CN" altLang="en-US" b="1" dirty="0"/>
            <a:t>裁决失败的节点</a:t>
          </a:r>
          <a:r>
            <a:rPr lang="en-US" altLang="zh-CN" b="1" dirty="0"/>
            <a:t>follow</a:t>
          </a:r>
          <a:r>
            <a:rPr lang="zh-CN" altLang="en-US" b="1" dirty="0"/>
            <a:t>主节点</a:t>
          </a:r>
          <a:endParaRPr lang="zh-CN" dirty="0"/>
        </a:p>
      </dgm:t>
    </dgm:pt>
    <dgm:pt modelId="{8F65D5E1-557B-4B7C-A9C1-15579CBFA069}" type="parTrans" cxnId="{2B082731-DDB9-4C62-B4B4-A34B806BDE42}">
      <dgm:prSet/>
      <dgm:spPr/>
      <dgm:t>
        <a:bodyPr/>
        <a:lstStyle/>
        <a:p>
          <a:endParaRPr lang="zh-CN" altLang="en-US"/>
        </a:p>
      </dgm:t>
    </dgm:pt>
    <dgm:pt modelId="{C25B847F-F8D9-4953-8AB2-5EB4A08FD543}" type="sibTrans" cxnId="{2B082731-DDB9-4C62-B4B4-A34B806BDE42}">
      <dgm:prSet/>
      <dgm:spPr/>
      <dgm:t>
        <a:bodyPr/>
        <a:lstStyle/>
        <a:p>
          <a:endParaRPr lang="zh-CN" altLang="en-US"/>
        </a:p>
      </dgm:t>
    </dgm:pt>
    <dgm:pt modelId="{59A9CFB5-EEBA-442F-B852-8DBFD4D117EC}" type="pres">
      <dgm:prSet presAssocID="{2FC8216E-5812-40F9-9846-DA223D5A18D2}" presName="Name0" presStyleCnt="0">
        <dgm:presLayoutVars>
          <dgm:dir/>
          <dgm:animLvl val="lvl"/>
          <dgm:resizeHandles val="exact"/>
        </dgm:presLayoutVars>
      </dgm:prSet>
      <dgm:spPr/>
    </dgm:pt>
    <dgm:pt modelId="{72BC6FAF-5967-4E7B-B576-60B56B234DFF}" type="pres">
      <dgm:prSet presAssocID="{F1D8A00C-53D0-4F1D-8168-E37555638BA8}" presName="parTxOnly" presStyleLbl="node1" presStyleIdx="0" presStyleCnt="4" custLinFactNeighborX="6090" custLinFactNeighborY="100000">
        <dgm:presLayoutVars>
          <dgm:chMax val="0"/>
          <dgm:chPref val="0"/>
          <dgm:bulletEnabled val="1"/>
        </dgm:presLayoutVars>
      </dgm:prSet>
      <dgm:spPr/>
    </dgm:pt>
    <dgm:pt modelId="{B21F2960-35AD-4C76-939F-8B53C606AC6A}" type="pres">
      <dgm:prSet presAssocID="{F25CCA9D-3916-4CE9-B7AA-DD9FC0E81F37}" presName="parTxOnlySpace" presStyleCnt="0"/>
      <dgm:spPr/>
    </dgm:pt>
    <dgm:pt modelId="{75FAD769-F625-49BA-A16E-62AF87DA6A28}" type="pres">
      <dgm:prSet presAssocID="{E6BECEE8-3C7A-4429-841C-68F474F1E53B}" presName="parTxOnly" presStyleLbl="node1" presStyleIdx="1" presStyleCnt="4" custLinFactNeighborX="6090" custLinFactNeighborY="100000">
        <dgm:presLayoutVars>
          <dgm:chMax val="0"/>
          <dgm:chPref val="0"/>
          <dgm:bulletEnabled val="1"/>
        </dgm:presLayoutVars>
      </dgm:prSet>
      <dgm:spPr/>
    </dgm:pt>
    <dgm:pt modelId="{EEA173EC-2FC8-420B-85C5-5125F5D79FD5}" type="pres">
      <dgm:prSet presAssocID="{34EA24FD-32BB-4E25-8A82-2775F7521932}" presName="parTxOnlySpace" presStyleCnt="0"/>
      <dgm:spPr/>
    </dgm:pt>
    <dgm:pt modelId="{E8A1D4B0-7FED-4D17-8AA3-FF6CFD9475C3}" type="pres">
      <dgm:prSet presAssocID="{1426DDD0-A1E5-4869-A330-DAD308606CC6}" presName="parTxOnly" presStyleLbl="node1" presStyleIdx="2" presStyleCnt="4" custLinFactNeighborX="6090" custLinFactNeighborY="93849">
        <dgm:presLayoutVars>
          <dgm:chMax val="0"/>
          <dgm:chPref val="0"/>
          <dgm:bulletEnabled val="1"/>
        </dgm:presLayoutVars>
      </dgm:prSet>
      <dgm:spPr/>
    </dgm:pt>
    <dgm:pt modelId="{217C3FED-4224-402A-8D96-19238045EADE}" type="pres">
      <dgm:prSet presAssocID="{2BD12146-7C27-4352-B539-FB71AB0D20D2}" presName="parTxOnlySpace" presStyleCnt="0"/>
      <dgm:spPr/>
    </dgm:pt>
    <dgm:pt modelId="{1C0DCE5D-0DFD-4711-B948-F620C2340F8E}" type="pres">
      <dgm:prSet presAssocID="{E904FF79-9037-4702-905A-D6AA96BFF1D8}" presName="parTxOnly" presStyleLbl="node1" presStyleIdx="3" presStyleCnt="4" custLinFactNeighborX="6090" custLinFactNeighborY="100000">
        <dgm:presLayoutVars>
          <dgm:chMax val="0"/>
          <dgm:chPref val="0"/>
          <dgm:bulletEnabled val="1"/>
        </dgm:presLayoutVars>
      </dgm:prSet>
      <dgm:spPr/>
    </dgm:pt>
  </dgm:ptLst>
  <dgm:cxnLst>
    <dgm:cxn modelId="{42C0C20A-D416-4D42-B23E-897619EC30A9}" type="presOf" srcId="{2FC8216E-5812-40F9-9846-DA223D5A18D2}" destId="{59A9CFB5-EEBA-442F-B852-8DBFD4D117EC}" srcOrd="0" destOrd="0" presId="urn:microsoft.com/office/officeart/2005/8/layout/chevron1"/>
    <dgm:cxn modelId="{2B082731-DDB9-4C62-B4B4-A34B806BDE42}" srcId="{2FC8216E-5812-40F9-9846-DA223D5A18D2}" destId="{E904FF79-9037-4702-905A-D6AA96BFF1D8}" srcOrd="3" destOrd="0" parTransId="{8F65D5E1-557B-4B7C-A9C1-15579CBFA069}" sibTransId="{C25B847F-F8D9-4953-8AB2-5EB4A08FD543}"/>
    <dgm:cxn modelId="{E9D6115B-6B47-4788-AC1E-4967E2A20E79}" type="presOf" srcId="{E904FF79-9037-4702-905A-D6AA96BFF1D8}" destId="{1C0DCE5D-0DFD-4711-B948-F620C2340F8E}" srcOrd="0" destOrd="0" presId="urn:microsoft.com/office/officeart/2005/8/layout/chevron1"/>
    <dgm:cxn modelId="{E86B3A56-2AA5-4F7F-929A-9B056A2D0DC1}" srcId="{2FC8216E-5812-40F9-9846-DA223D5A18D2}" destId="{E6BECEE8-3C7A-4429-841C-68F474F1E53B}" srcOrd="1" destOrd="0" parTransId="{3EE4C4A0-769B-4D96-8F51-8D7776241F04}" sibTransId="{34EA24FD-32BB-4E25-8A82-2775F7521932}"/>
    <dgm:cxn modelId="{1B133B90-7C3A-4C42-87AD-3D358FD3A4AB}" srcId="{2FC8216E-5812-40F9-9846-DA223D5A18D2}" destId="{F1D8A00C-53D0-4F1D-8168-E37555638BA8}" srcOrd="0" destOrd="0" parTransId="{2CFAC528-8A15-4E6F-9C67-D7D03876F216}" sibTransId="{F25CCA9D-3916-4CE9-B7AA-DD9FC0E81F37}"/>
    <dgm:cxn modelId="{39A9839B-49FB-40CD-A94F-07650092978E}" type="presOf" srcId="{1426DDD0-A1E5-4869-A330-DAD308606CC6}" destId="{E8A1D4B0-7FED-4D17-8AA3-FF6CFD9475C3}" srcOrd="0" destOrd="0" presId="urn:microsoft.com/office/officeart/2005/8/layout/chevron1"/>
    <dgm:cxn modelId="{1436C7BB-AAB0-4A85-8A8F-868C113300EE}" type="presOf" srcId="{F1D8A00C-53D0-4F1D-8168-E37555638BA8}" destId="{72BC6FAF-5967-4E7B-B576-60B56B234DFF}" srcOrd="0" destOrd="0" presId="urn:microsoft.com/office/officeart/2005/8/layout/chevron1"/>
    <dgm:cxn modelId="{53BA1FD3-618E-4A6B-A46C-353DF8D3FF6D}" srcId="{2FC8216E-5812-40F9-9846-DA223D5A18D2}" destId="{1426DDD0-A1E5-4869-A330-DAD308606CC6}" srcOrd="2" destOrd="0" parTransId="{FD565A87-ECBF-4698-8B80-7BC405A2C2C3}" sibTransId="{2BD12146-7C27-4352-B539-FB71AB0D20D2}"/>
    <dgm:cxn modelId="{CDFA6EEC-A2EC-4E01-B2F3-BB3B639ED210}" type="presOf" srcId="{E6BECEE8-3C7A-4429-841C-68F474F1E53B}" destId="{75FAD769-F625-49BA-A16E-62AF87DA6A28}" srcOrd="0" destOrd="0" presId="urn:microsoft.com/office/officeart/2005/8/layout/chevron1"/>
    <dgm:cxn modelId="{883AC3F8-C428-490D-B906-BE71CA382B2F}" type="presParOf" srcId="{59A9CFB5-EEBA-442F-B852-8DBFD4D117EC}" destId="{72BC6FAF-5967-4E7B-B576-60B56B234DFF}" srcOrd="0" destOrd="0" presId="urn:microsoft.com/office/officeart/2005/8/layout/chevron1"/>
    <dgm:cxn modelId="{33F64012-A711-4BDE-985D-0A51EE9A4932}" type="presParOf" srcId="{59A9CFB5-EEBA-442F-B852-8DBFD4D117EC}" destId="{B21F2960-35AD-4C76-939F-8B53C606AC6A}" srcOrd="1" destOrd="0" presId="urn:microsoft.com/office/officeart/2005/8/layout/chevron1"/>
    <dgm:cxn modelId="{1D677F05-B5F8-4527-9A76-67B5B153847D}" type="presParOf" srcId="{59A9CFB5-EEBA-442F-B852-8DBFD4D117EC}" destId="{75FAD769-F625-49BA-A16E-62AF87DA6A28}" srcOrd="2" destOrd="0" presId="urn:microsoft.com/office/officeart/2005/8/layout/chevron1"/>
    <dgm:cxn modelId="{05F25F30-E620-4D84-9886-3ED8F43779BB}" type="presParOf" srcId="{59A9CFB5-EEBA-442F-B852-8DBFD4D117EC}" destId="{EEA173EC-2FC8-420B-85C5-5125F5D79FD5}" srcOrd="3" destOrd="0" presId="urn:microsoft.com/office/officeart/2005/8/layout/chevron1"/>
    <dgm:cxn modelId="{561B384C-725A-4380-A398-996C58B315C0}" type="presParOf" srcId="{59A9CFB5-EEBA-442F-B852-8DBFD4D117EC}" destId="{E8A1D4B0-7FED-4D17-8AA3-FF6CFD9475C3}" srcOrd="4" destOrd="0" presId="urn:microsoft.com/office/officeart/2005/8/layout/chevron1"/>
    <dgm:cxn modelId="{B696E671-210A-497E-89FD-033DB982BF5B}" type="presParOf" srcId="{59A9CFB5-EEBA-442F-B852-8DBFD4D117EC}" destId="{217C3FED-4224-402A-8D96-19238045EADE}" srcOrd="5" destOrd="0" presId="urn:microsoft.com/office/officeart/2005/8/layout/chevron1"/>
    <dgm:cxn modelId="{BF1113BD-9936-44F9-B2AB-CBF3D2DBA0D5}" type="presParOf" srcId="{59A9CFB5-EEBA-442F-B852-8DBFD4D117EC}" destId="{1C0DCE5D-0DFD-4711-B948-F620C2340F8E}"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C8216E-5812-40F9-9846-DA223D5A18D2}"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zh-CN" altLang="en-US"/>
        </a:p>
      </dgm:t>
    </dgm:pt>
    <dgm:pt modelId="{F1D8A00C-53D0-4F1D-8168-E37555638BA8}">
      <dgm:prSet/>
      <dgm:spPr/>
      <dgm:t>
        <a:bodyPr/>
        <a:lstStyle/>
        <a:p>
          <a:pPr algn="l"/>
          <a:r>
            <a:rPr lang="en-US" b="1" dirty="0" err="1"/>
            <a:t>Repmgrd</a:t>
          </a:r>
          <a:r>
            <a:rPr lang="zh-CN" b="1" dirty="0"/>
            <a:t>连接不到</a:t>
          </a:r>
          <a:r>
            <a:rPr lang="zh-CN" altLang="en-US" b="1" dirty="0"/>
            <a:t>主</a:t>
          </a:r>
          <a:r>
            <a:rPr lang="zh-CN" b="1" dirty="0"/>
            <a:t>节点</a:t>
          </a:r>
          <a:endParaRPr lang="zh-CN" dirty="0"/>
        </a:p>
      </dgm:t>
    </dgm:pt>
    <dgm:pt modelId="{2CFAC528-8A15-4E6F-9C67-D7D03876F216}" type="parTrans" cxnId="{1B133B90-7C3A-4C42-87AD-3D358FD3A4AB}">
      <dgm:prSet/>
      <dgm:spPr/>
      <dgm:t>
        <a:bodyPr/>
        <a:lstStyle/>
        <a:p>
          <a:endParaRPr lang="zh-CN" altLang="en-US"/>
        </a:p>
      </dgm:t>
    </dgm:pt>
    <dgm:pt modelId="{F25CCA9D-3916-4CE9-B7AA-DD9FC0E81F37}" type="sibTrans" cxnId="{1B133B90-7C3A-4C42-87AD-3D358FD3A4AB}">
      <dgm:prSet/>
      <dgm:spPr/>
      <dgm:t>
        <a:bodyPr/>
        <a:lstStyle/>
        <a:p>
          <a:endParaRPr lang="zh-CN" altLang="en-US"/>
        </a:p>
      </dgm:t>
    </dgm:pt>
    <dgm:pt modelId="{E6BECEE8-3C7A-4429-841C-68F474F1E53B}">
      <dgm:prSet/>
      <dgm:spPr/>
      <dgm:t>
        <a:bodyPr/>
        <a:lstStyle/>
        <a:p>
          <a:r>
            <a:rPr lang="zh-CN" altLang="en-US" b="1" dirty="0"/>
            <a:t>尝试重连主节点</a:t>
          </a:r>
          <a:endParaRPr lang="zh-CN" dirty="0"/>
        </a:p>
      </dgm:t>
    </dgm:pt>
    <dgm:pt modelId="{3EE4C4A0-769B-4D96-8F51-8D7776241F04}" type="parTrans" cxnId="{E86B3A56-2AA5-4F7F-929A-9B056A2D0DC1}">
      <dgm:prSet/>
      <dgm:spPr/>
      <dgm:t>
        <a:bodyPr/>
        <a:lstStyle/>
        <a:p>
          <a:endParaRPr lang="zh-CN" altLang="en-US"/>
        </a:p>
      </dgm:t>
    </dgm:pt>
    <dgm:pt modelId="{34EA24FD-32BB-4E25-8A82-2775F7521932}" type="sibTrans" cxnId="{E86B3A56-2AA5-4F7F-929A-9B056A2D0DC1}">
      <dgm:prSet/>
      <dgm:spPr/>
      <dgm:t>
        <a:bodyPr/>
        <a:lstStyle/>
        <a:p>
          <a:endParaRPr lang="zh-CN" altLang="en-US"/>
        </a:p>
      </dgm:t>
    </dgm:pt>
    <dgm:pt modelId="{1426DDD0-A1E5-4869-A330-DAD308606CC6}">
      <dgm:prSet/>
      <dgm:spPr/>
      <dgm:t>
        <a:bodyPr/>
        <a:lstStyle/>
        <a:p>
          <a:pPr algn="l"/>
          <a:r>
            <a:rPr lang="zh-CN" altLang="en-US" b="1" dirty="0"/>
            <a:t>重连失败进入裁决逻辑，根据</a:t>
          </a:r>
          <a:r>
            <a:rPr lang="en-US" altLang="zh-CN" b="1" dirty="0" err="1"/>
            <a:t>lsn</a:t>
          </a:r>
          <a:r>
            <a:rPr lang="en-US" altLang="zh-CN" b="1" dirty="0"/>
            <a:t>, priority</a:t>
          </a:r>
          <a:r>
            <a:rPr lang="zh-CN" altLang="en-US" b="1" dirty="0"/>
            <a:t>，节点</a:t>
          </a:r>
          <a:r>
            <a:rPr lang="en-US" altLang="zh-CN" b="1" dirty="0"/>
            <a:t>ID</a:t>
          </a:r>
          <a:r>
            <a:rPr lang="zh-CN" altLang="en-US" b="1" dirty="0"/>
            <a:t>裁决出应当</a:t>
          </a:r>
          <a:r>
            <a:rPr lang="en-US" altLang="zh-CN" b="1" dirty="0"/>
            <a:t>promote</a:t>
          </a:r>
          <a:r>
            <a:rPr lang="zh-CN" altLang="en-US" b="1" dirty="0"/>
            <a:t>的节点</a:t>
          </a:r>
          <a:endParaRPr lang="zh-CN" dirty="0"/>
        </a:p>
      </dgm:t>
    </dgm:pt>
    <dgm:pt modelId="{FD565A87-ECBF-4698-8B80-7BC405A2C2C3}" type="parTrans" cxnId="{53BA1FD3-618E-4A6B-A46C-353DF8D3FF6D}">
      <dgm:prSet/>
      <dgm:spPr/>
      <dgm:t>
        <a:bodyPr/>
        <a:lstStyle/>
        <a:p>
          <a:endParaRPr lang="zh-CN" altLang="en-US"/>
        </a:p>
      </dgm:t>
    </dgm:pt>
    <dgm:pt modelId="{2BD12146-7C27-4352-B539-FB71AB0D20D2}" type="sibTrans" cxnId="{53BA1FD3-618E-4A6B-A46C-353DF8D3FF6D}">
      <dgm:prSet/>
      <dgm:spPr/>
      <dgm:t>
        <a:bodyPr/>
        <a:lstStyle/>
        <a:p>
          <a:endParaRPr lang="zh-CN" altLang="en-US"/>
        </a:p>
      </dgm:t>
    </dgm:pt>
    <dgm:pt modelId="{E904FF79-9037-4702-905A-D6AA96BFF1D8}">
      <dgm:prSet/>
      <dgm:spPr/>
      <dgm:t>
        <a:bodyPr/>
        <a:lstStyle/>
        <a:p>
          <a:pPr algn="l"/>
          <a:r>
            <a:rPr lang="zh-CN" altLang="en-US" b="1" dirty="0"/>
            <a:t>裁决胜出的节点</a:t>
          </a:r>
          <a:r>
            <a:rPr lang="en-US" altLang="zh-CN" b="1" dirty="0"/>
            <a:t>promote</a:t>
          </a:r>
          <a:r>
            <a:rPr lang="zh-CN" altLang="en-US" b="1" dirty="0"/>
            <a:t>自己成为主节点，其他备节点</a:t>
          </a:r>
          <a:r>
            <a:rPr lang="en-US" altLang="zh-CN" b="1" dirty="0"/>
            <a:t>follow</a:t>
          </a:r>
          <a:r>
            <a:rPr lang="zh-CN" altLang="en-US" b="1" dirty="0"/>
            <a:t>新主</a:t>
          </a:r>
          <a:endParaRPr lang="zh-CN" dirty="0"/>
        </a:p>
      </dgm:t>
    </dgm:pt>
    <dgm:pt modelId="{8F65D5E1-557B-4B7C-A9C1-15579CBFA069}" type="parTrans" cxnId="{2B082731-DDB9-4C62-B4B4-A34B806BDE42}">
      <dgm:prSet/>
      <dgm:spPr/>
      <dgm:t>
        <a:bodyPr/>
        <a:lstStyle/>
        <a:p>
          <a:endParaRPr lang="zh-CN" altLang="en-US"/>
        </a:p>
      </dgm:t>
    </dgm:pt>
    <dgm:pt modelId="{C25B847F-F8D9-4953-8AB2-5EB4A08FD543}" type="sibTrans" cxnId="{2B082731-DDB9-4C62-B4B4-A34B806BDE42}">
      <dgm:prSet/>
      <dgm:spPr/>
      <dgm:t>
        <a:bodyPr/>
        <a:lstStyle/>
        <a:p>
          <a:endParaRPr lang="zh-CN" altLang="en-US"/>
        </a:p>
      </dgm:t>
    </dgm:pt>
    <dgm:pt modelId="{59A9CFB5-EEBA-442F-B852-8DBFD4D117EC}" type="pres">
      <dgm:prSet presAssocID="{2FC8216E-5812-40F9-9846-DA223D5A18D2}" presName="Name0" presStyleCnt="0">
        <dgm:presLayoutVars>
          <dgm:dir/>
          <dgm:animLvl val="lvl"/>
          <dgm:resizeHandles val="exact"/>
        </dgm:presLayoutVars>
      </dgm:prSet>
      <dgm:spPr/>
    </dgm:pt>
    <dgm:pt modelId="{72BC6FAF-5967-4E7B-B576-60B56B234DFF}" type="pres">
      <dgm:prSet presAssocID="{F1D8A00C-53D0-4F1D-8168-E37555638BA8}" presName="parTxOnly" presStyleLbl="node1" presStyleIdx="0" presStyleCnt="4" custLinFactNeighborX="6090" custLinFactNeighborY="100000">
        <dgm:presLayoutVars>
          <dgm:chMax val="0"/>
          <dgm:chPref val="0"/>
          <dgm:bulletEnabled val="1"/>
        </dgm:presLayoutVars>
      </dgm:prSet>
      <dgm:spPr/>
    </dgm:pt>
    <dgm:pt modelId="{B21F2960-35AD-4C76-939F-8B53C606AC6A}" type="pres">
      <dgm:prSet presAssocID="{F25CCA9D-3916-4CE9-B7AA-DD9FC0E81F37}" presName="parTxOnlySpace" presStyleCnt="0"/>
      <dgm:spPr/>
    </dgm:pt>
    <dgm:pt modelId="{75FAD769-F625-49BA-A16E-62AF87DA6A28}" type="pres">
      <dgm:prSet presAssocID="{E6BECEE8-3C7A-4429-841C-68F474F1E53B}" presName="parTxOnly" presStyleLbl="node1" presStyleIdx="1" presStyleCnt="4" custLinFactNeighborX="6090" custLinFactNeighborY="100000">
        <dgm:presLayoutVars>
          <dgm:chMax val="0"/>
          <dgm:chPref val="0"/>
          <dgm:bulletEnabled val="1"/>
        </dgm:presLayoutVars>
      </dgm:prSet>
      <dgm:spPr/>
    </dgm:pt>
    <dgm:pt modelId="{EEA173EC-2FC8-420B-85C5-5125F5D79FD5}" type="pres">
      <dgm:prSet presAssocID="{34EA24FD-32BB-4E25-8A82-2775F7521932}" presName="parTxOnlySpace" presStyleCnt="0"/>
      <dgm:spPr/>
    </dgm:pt>
    <dgm:pt modelId="{E8A1D4B0-7FED-4D17-8AA3-FF6CFD9475C3}" type="pres">
      <dgm:prSet presAssocID="{1426DDD0-A1E5-4869-A330-DAD308606CC6}" presName="parTxOnly" presStyleLbl="node1" presStyleIdx="2" presStyleCnt="4" custLinFactNeighborX="6090" custLinFactNeighborY="93849">
        <dgm:presLayoutVars>
          <dgm:chMax val="0"/>
          <dgm:chPref val="0"/>
          <dgm:bulletEnabled val="1"/>
        </dgm:presLayoutVars>
      </dgm:prSet>
      <dgm:spPr/>
    </dgm:pt>
    <dgm:pt modelId="{217C3FED-4224-402A-8D96-19238045EADE}" type="pres">
      <dgm:prSet presAssocID="{2BD12146-7C27-4352-B539-FB71AB0D20D2}" presName="parTxOnlySpace" presStyleCnt="0"/>
      <dgm:spPr/>
    </dgm:pt>
    <dgm:pt modelId="{1C0DCE5D-0DFD-4711-B948-F620C2340F8E}" type="pres">
      <dgm:prSet presAssocID="{E904FF79-9037-4702-905A-D6AA96BFF1D8}" presName="parTxOnly" presStyleLbl="node1" presStyleIdx="3" presStyleCnt="4" custLinFactNeighborX="6090" custLinFactNeighborY="100000">
        <dgm:presLayoutVars>
          <dgm:chMax val="0"/>
          <dgm:chPref val="0"/>
          <dgm:bulletEnabled val="1"/>
        </dgm:presLayoutVars>
      </dgm:prSet>
      <dgm:spPr/>
    </dgm:pt>
  </dgm:ptLst>
  <dgm:cxnLst>
    <dgm:cxn modelId="{42C0C20A-D416-4D42-B23E-897619EC30A9}" type="presOf" srcId="{2FC8216E-5812-40F9-9846-DA223D5A18D2}" destId="{59A9CFB5-EEBA-442F-B852-8DBFD4D117EC}" srcOrd="0" destOrd="0" presId="urn:microsoft.com/office/officeart/2005/8/layout/chevron1"/>
    <dgm:cxn modelId="{2B082731-DDB9-4C62-B4B4-A34B806BDE42}" srcId="{2FC8216E-5812-40F9-9846-DA223D5A18D2}" destId="{E904FF79-9037-4702-905A-D6AA96BFF1D8}" srcOrd="3" destOrd="0" parTransId="{8F65D5E1-557B-4B7C-A9C1-15579CBFA069}" sibTransId="{C25B847F-F8D9-4953-8AB2-5EB4A08FD543}"/>
    <dgm:cxn modelId="{E9D6115B-6B47-4788-AC1E-4967E2A20E79}" type="presOf" srcId="{E904FF79-9037-4702-905A-D6AA96BFF1D8}" destId="{1C0DCE5D-0DFD-4711-B948-F620C2340F8E}" srcOrd="0" destOrd="0" presId="urn:microsoft.com/office/officeart/2005/8/layout/chevron1"/>
    <dgm:cxn modelId="{E86B3A56-2AA5-4F7F-929A-9B056A2D0DC1}" srcId="{2FC8216E-5812-40F9-9846-DA223D5A18D2}" destId="{E6BECEE8-3C7A-4429-841C-68F474F1E53B}" srcOrd="1" destOrd="0" parTransId="{3EE4C4A0-769B-4D96-8F51-8D7776241F04}" sibTransId="{34EA24FD-32BB-4E25-8A82-2775F7521932}"/>
    <dgm:cxn modelId="{1B133B90-7C3A-4C42-87AD-3D358FD3A4AB}" srcId="{2FC8216E-5812-40F9-9846-DA223D5A18D2}" destId="{F1D8A00C-53D0-4F1D-8168-E37555638BA8}" srcOrd="0" destOrd="0" parTransId="{2CFAC528-8A15-4E6F-9C67-D7D03876F216}" sibTransId="{F25CCA9D-3916-4CE9-B7AA-DD9FC0E81F37}"/>
    <dgm:cxn modelId="{39A9839B-49FB-40CD-A94F-07650092978E}" type="presOf" srcId="{1426DDD0-A1E5-4869-A330-DAD308606CC6}" destId="{E8A1D4B0-7FED-4D17-8AA3-FF6CFD9475C3}" srcOrd="0" destOrd="0" presId="urn:microsoft.com/office/officeart/2005/8/layout/chevron1"/>
    <dgm:cxn modelId="{1436C7BB-AAB0-4A85-8A8F-868C113300EE}" type="presOf" srcId="{F1D8A00C-53D0-4F1D-8168-E37555638BA8}" destId="{72BC6FAF-5967-4E7B-B576-60B56B234DFF}" srcOrd="0" destOrd="0" presId="urn:microsoft.com/office/officeart/2005/8/layout/chevron1"/>
    <dgm:cxn modelId="{53BA1FD3-618E-4A6B-A46C-353DF8D3FF6D}" srcId="{2FC8216E-5812-40F9-9846-DA223D5A18D2}" destId="{1426DDD0-A1E5-4869-A330-DAD308606CC6}" srcOrd="2" destOrd="0" parTransId="{FD565A87-ECBF-4698-8B80-7BC405A2C2C3}" sibTransId="{2BD12146-7C27-4352-B539-FB71AB0D20D2}"/>
    <dgm:cxn modelId="{CDFA6EEC-A2EC-4E01-B2F3-BB3B639ED210}" type="presOf" srcId="{E6BECEE8-3C7A-4429-841C-68F474F1E53B}" destId="{75FAD769-F625-49BA-A16E-62AF87DA6A28}" srcOrd="0" destOrd="0" presId="urn:microsoft.com/office/officeart/2005/8/layout/chevron1"/>
    <dgm:cxn modelId="{883AC3F8-C428-490D-B906-BE71CA382B2F}" type="presParOf" srcId="{59A9CFB5-EEBA-442F-B852-8DBFD4D117EC}" destId="{72BC6FAF-5967-4E7B-B576-60B56B234DFF}" srcOrd="0" destOrd="0" presId="urn:microsoft.com/office/officeart/2005/8/layout/chevron1"/>
    <dgm:cxn modelId="{33F64012-A711-4BDE-985D-0A51EE9A4932}" type="presParOf" srcId="{59A9CFB5-EEBA-442F-B852-8DBFD4D117EC}" destId="{B21F2960-35AD-4C76-939F-8B53C606AC6A}" srcOrd="1" destOrd="0" presId="urn:microsoft.com/office/officeart/2005/8/layout/chevron1"/>
    <dgm:cxn modelId="{1D677F05-B5F8-4527-9A76-67B5B153847D}" type="presParOf" srcId="{59A9CFB5-EEBA-442F-B852-8DBFD4D117EC}" destId="{75FAD769-F625-49BA-A16E-62AF87DA6A28}" srcOrd="2" destOrd="0" presId="urn:microsoft.com/office/officeart/2005/8/layout/chevron1"/>
    <dgm:cxn modelId="{05F25F30-E620-4D84-9886-3ED8F43779BB}" type="presParOf" srcId="{59A9CFB5-EEBA-442F-B852-8DBFD4D117EC}" destId="{EEA173EC-2FC8-420B-85C5-5125F5D79FD5}" srcOrd="3" destOrd="0" presId="urn:microsoft.com/office/officeart/2005/8/layout/chevron1"/>
    <dgm:cxn modelId="{561B384C-725A-4380-A398-996C58B315C0}" type="presParOf" srcId="{59A9CFB5-EEBA-442F-B852-8DBFD4D117EC}" destId="{E8A1D4B0-7FED-4D17-8AA3-FF6CFD9475C3}" srcOrd="4" destOrd="0" presId="urn:microsoft.com/office/officeart/2005/8/layout/chevron1"/>
    <dgm:cxn modelId="{B696E671-210A-497E-89FD-033DB982BF5B}" type="presParOf" srcId="{59A9CFB5-EEBA-442F-B852-8DBFD4D117EC}" destId="{217C3FED-4224-402A-8D96-19238045EADE}" srcOrd="5" destOrd="0" presId="urn:microsoft.com/office/officeart/2005/8/layout/chevron1"/>
    <dgm:cxn modelId="{BF1113BD-9936-44F9-B2AB-CBF3D2DBA0D5}" type="presParOf" srcId="{59A9CFB5-EEBA-442F-B852-8DBFD4D117EC}" destId="{1C0DCE5D-0DFD-4711-B948-F620C2340F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0A9030-14DD-4EE7-A3BB-3F171350F00E}" type="doc">
      <dgm:prSet loTypeId="urn:microsoft.com/office/officeart/2005/8/layout/process1" loCatId="process" qsTypeId="urn:microsoft.com/office/officeart/2005/8/quickstyle/simple1" qsCatId="simple" csTypeId="urn:microsoft.com/office/officeart/2005/8/colors/accent0_3" csCatId="mainScheme"/>
      <dgm:spPr/>
      <dgm:t>
        <a:bodyPr/>
        <a:lstStyle/>
        <a:p>
          <a:endParaRPr lang="zh-CN" altLang="en-US"/>
        </a:p>
      </dgm:t>
    </dgm:pt>
    <dgm:pt modelId="{6DD52815-E85B-47C3-87BE-443591781194}">
      <dgm:prSet/>
      <dgm:spPr/>
      <dgm:t>
        <a:bodyPr/>
        <a:lstStyle/>
        <a:p>
          <a:r>
            <a:rPr lang="zh-CN" b="1"/>
            <a:t>第一时间解除挂载的</a:t>
          </a:r>
          <a:r>
            <a:rPr lang="en-US" b="1"/>
            <a:t>vip</a:t>
          </a:r>
          <a:endParaRPr lang="zh-CN"/>
        </a:p>
      </dgm:t>
    </dgm:pt>
    <dgm:pt modelId="{1A2ADE8C-B14E-4D53-A2C0-5757F3E9F6CA}" type="parTrans" cxnId="{84AE8F6C-6F38-4C02-A925-F8729EA8ABF6}">
      <dgm:prSet/>
      <dgm:spPr/>
      <dgm:t>
        <a:bodyPr/>
        <a:lstStyle/>
        <a:p>
          <a:endParaRPr lang="zh-CN" altLang="en-US"/>
        </a:p>
      </dgm:t>
    </dgm:pt>
    <dgm:pt modelId="{DDFB7532-3B39-42EA-8969-B03C13591013}" type="sibTrans" cxnId="{84AE8F6C-6F38-4C02-A925-F8729EA8ABF6}">
      <dgm:prSet/>
      <dgm:spPr/>
      <dgm:t>
        <a:bodyPr/>
        <a:lstStyle/>
        <a:p>
          <a:endParaRPr lang="zh-CN" altLang="en-US"/>
        </a:p>
      </dgm:t>
    </dgm:pt>
    <dgm:pt modelId="{07BFB3D0-60F2-4D2C-8230-3921C9C11241}">
      <dgm:prSet/>
      <dgm:spPr/>
      <dgm:t>
        <a:bodyPr/>
        <a:lstStyle/>
        <a:p>
          <a:r>
            <a:rPr lang="zh-CN" b="1"/>
            <a:t>需要判断当前数据库的主备角色</a:t>
          </a:r>
          <a:endParaRPr lang="zh-CN"/>
        </a:p>
      </dgm:t>
    </dgm:pt>
    <dgm:pt modelId="{AE1AAA01-77D4-48A8-B15C-0A6354854110}" type="parTrans" cxnId="{A46AD200-0909-4F2F-92F3-C56DA191D084}">
      <dgm:prSet/>
      <dgm:spPr/>
      <dgm:t>
        <a:bodyPr/>
        <a:lstStyle/>
        <a:p>
          <a:endParaRPr lang="zh-CN" altLang="en-US"/>
        </a:p>
      </dgm:t>
    </dgm:pt>
    <dgm:pt modelId="{BDFA11C7-6893-436C-A90D-3133AC461855}" type="sibTrans" cxnId="{A46AD200-0909-4F2F-92F3-C56DA191D084}">
      <dgm:prSet/>
      <dgm:spPr/>
      <dgm:t>
        <a:bodyPr/>
        <a:lstStyle/>
        <a:p>
          <a:endParaRPr lang="zh-CN" altLang="en-US"/>
        </a:p>
      </dgm:t>
    </dgm:pt>
    <dgm:pt modelId="{8A47FBE5-BC83-4E94-B7D0-A31C21C17391}">
      <dgm:prSet/>
      <dgm:spPr/>
      <dgm:t>
        <a:bodyPr/>
        <a:lstStyle/>
        <a:p>
          <a:r>
            <a:rPr lang="zh-CN" b="1"/>
            <a:t>若当前节点为主节点，需要进一步获取集群其他节点信息判断是否已经有主节点</a:t>
          </a:r>
          <a:endParaRPr lang="zh-CN"/>
        </a:p>
      </dgm:t>
    </dgm:pt>
    <dgm:pt modelId="{0685169C-85E7-41F0-8B42-FEA35BF9B8D6}" type="parTrans" cxnId="{49208A40-E3A4-44D7-996F-731E7B49B8AB}">
      <dgm:prSet/>
      <dgm:spPr/>
      <dgm:t>
        <a:bodyPr/>
        <a:lstStyle/>
        <a:p>
          <a:endParaRPr lang="zh-CN" altLang="en-US"/>
        </a:p>
      </dgm:t>
    </dgm:pt>
    <dgm:pt modelId="{7BEB4955-AC1B-479D-8A6D-3F9F5A054F77}" type="sibTrans" cxnId="{49208A40-E3A4-44D7-996F-731E7B49B8AB}">
      <dgm:prSet/>
      <dgm:spPr/>
      <dgm:t>
        <a:bodyPr/>
        <a:lstStyle/>
        <a:p>
          <a:endParaRPr lang="zh-CN" altLang="en-US"/>
        </a:p>
      </dgm:t>
    </dgm:pt>
    <dgm:pt modelId="{951D9795-2D92-423E-9E84-A8ADCDB4BCFF}">
      <dgm:prSet/>
      <dgm:spPr/>
      <dgm:t>
        <a:bodyPr/>
        <a:lstStyle/>
        <a:p>
          <a:r>
            <a:rPr lang="zh-CN" b="1"/>
            <a:t>若集群已经实施过切换，即已经有其他主节点，需要</a:t>
          </a:r>
          <a:r>
            <a:rPr lang="en-US" b="1"/>
            <a:t>pg_rewind</a:t>
          </a:r>
          <a:r>
            <a:rPr lang="zh-CN" b="1"/>
            <a:t>归入当前最新时间线并加入集群。</a:t>
          </a:r>
          <a:endParaRPr lang="zh-CN"/>
        </a:p>
      </dgm:t>
    </dgm:pt>
    <dgm:pt modelId="{23780CFB-066F-442D-8FB4-9E4A49584D3C}" type="parTrans" cxnId="{03BF621D-5349-42C6-B74D-557DD09A343E}">
      <dgm:prSet/>
      <dgm:spPr/>
      <dgm:t>
        <a:bodyPr/>
        <a:lstStyle/>
        <a:p>
          <a:endParaRPr lang="zh-CN" altLang="en-US"/>
        </a:p>
      </dgm:t>
    </dgm:pt>
    <dgm:pt modelId="{9904BCE3-F7EE-4D7D-A2A9-FF836FDBAD0C}" type="sibTrans" cxnId="{03BF621D-5349-42C6-B74D-557DD09A343E}">
      <dgm:prSet/>
      <dgm:spPr/>
      <dgm:t>
        <a:bodyPr/>
        <a:lstStyle/>
        <a:p>
          <a:endParaRPr lang="zh-CN" altLang="en-US"/>
        </a:p>
      </dgm:t>
    </dgm:pt>
    <dgm:pt modelId="{966C6ECF-6B99-4C77-B0C0-3F04B286843E}">
      <dgm:prSet/>
      <dgm:spPr/>
      <dgm:t>
        <a:bodyPr/>
        <a:lstStyle/>
        <a:p>
          <a:r>
            <a:rPr lang="zh-CN" b="1"/>
            <a:t>否则，若当前各节点仍处于相同时间线，可直接启动数据库，并重新绑定</a:t>
          </a:r>
          <a:r>
            <a:rPr lang="en-US" b="1"/>
            <a:t>virtual ip</a:t>
          </a:r>
          <a:endParaRPr lang="zh-CN"/>
        </a:p>
      </dgm:t>
    </dgm:pt>
    <dgm:pt modelId="{23E87A43-EE86-4A09-B03E-CE50280CA392}" type="parTrans" cxnId="{D598DAEF-FCA4-4CFB-A3BA-A14D33254106}">
      <dgm:prSet/>
      <dgm:spPr/>
      <dgm:t>
        <a:bodyPr/>
        <a:lstStyle/>
        <a:p>
          <a:endParaRPr lang="zh-CN" altLang="en-US"/>
        </a:p>
      </dgm:t>
    </dgm:pt>
    <dgm:pt modelId="{E9842F31-0060-4044-B100-9136EE74C581}" type="sibTrans" cxnId="{D598DAEF-FCA4-4CFB-A3BA-A14D33254106}">
      <dgm:prSet/>
      <dgm:spPr/>
      <dgm:t>
        <a:bodyPr/>
        <a:lstStyle/>
        <a:p>
          <a:endParaRPr lang="zh-CN" altLang="en-US"/>
        </a:p>
      </dgm:t>
    </dgm:pt>
    <dgm:pt modelId="{7831D312-11FC-4E18-9DBA-33C64E0DD3CB}" type="pres">
      <dgm:prSet presAssocID="{DB0A9030-14DD-4EE7-A3BB-3F171350F00E}" presName="Name0" presStyleCnt="0">
        <dgm:presLayoutVars>
          <dgm:dir/>
          <dgm:resizeHandles val="exact"/>
        </dgm:presLayoutVars>
      </dgm:prSet>
      <dgm:spPr/>
    </dgm:pt>
    <dgm:pt modelId="{1A4808EC-35E0-4D05-B68C-18DE5A36DA86}" type="pres">
      <dgm:prSet presAssocID="{6DD52815-E85B-47C3-87BE-443591781194}" presName="node" presStyleLbl="node1" presStyleIdx="0" presStyleCnt="5">
        <dgm:presLayoutVars>
          <dgm:bulletEnabled val="1"/>
        </dgm:presLayoutVars>
      </dgm:prSet>
      <dgm:spPr/>
    </dgm:pt>
    <dgm:pt modelId="{CF186741-9CC5-4BFB-81A5-6CBE78A711F7}" type="pres">
      <dgm:prSet presAssocID="{DDFB7532-3B39-42EA-8969-B03C13591013}" presName="sibTrans" presStyleLbl="sibTrans2D1" presStyleIdx="0" presStyleCnt="4"/>
      <dgm:spPr/>
    </dgm:pt>
    <dgm:pt modelId="{A1C98CFE-F877-4713-939B-FF5B1B2530BF}" type="pres">
      <dgm:prSet presAssocID="{DDFB7532-3B39-42EA-8969-B03C13591013}" presName="connectorText" presStyleLbl="sibTrans2D1" presStyleIdx="0" presStyleCnt="4"/>
      <dgm:spPr/>
    </dgm:pt>
    <dgm:pt modelId="{E7987B09-AF6D-4C5E-8459-C37417260C7E}" type="pres">
      <dgm:prSet presAssocID="{07BFB3D0-60F2-4D2C-8230-3921C9C11241}" presName="node" presStyleLbl="node1" presStyleIdx="1" presStyleCnt="5">
        <dgm:presLayoutVars>
          <dgm:bulletEnabled val="1"/>
        </dgm:presLayoutVars>
      </dgm:prSet>
      <dgm:spPr/>
    </dgm:pt>
    <dgm:pt modelId="{E84E38B5-7409-47E4-B040-668F2B96F85C}" type="pres">
      <dgm:prSet presAssocID="{BDFA11C7-6893-436C-A90D-3133AC461855}" presName="sibTrans" presStyleLbl="sibTrans2D1" presStyleIdx="1" presStyleCnt="4"/>
      <dgm:spPr/>
    </dgm:pt>
    <dgm:pt modelId="{D8754C76-6C65-4678-B757-CE18975431C8}" type="pres">
      <dgm:prSet presAssocID="{BDFA11C7-6893-436C-A90D-3133AC461855}" presName="connectorText" presStyleLbl="sibTrans2D1" presStyleIdx="1" presStyleCnt="4"/>
      <dgm:spPr/>
    </dgm:pt>
    <dgm:pt modelId="{371FDFD2-09D0-44A0-BD81-470632A68A8B}" type="pres">
      <dgm:prSet presAssocID="{8A47FBE5-BC83-4E94-B7D0-A31C21C17391}" presName="node" presStyleLbl="node1" presStyleIdx="2" presStyleCnt="5">
        <dgm:presLayoutVars>
          <dgm:bulletEnabled val="1"/>
        </dgm:presLayoutVars>
      </dgm:prSet>
      <dgm:spPr/>
    </dgm:pt>
    <dgm:pt modelId="{AD2E29F5-9FBF-4BD5-90F2-581F63B2AB68}" type="pres">
      <dgm:prSet presAssocID="{7BEB4955-AC1B-479D-8A6D-3F9F5A054F77}" presName="sibTrans" presStyleLbl="sibTrans2D1" presStyleIdx="2" presStyleCnt="4"/>
      <dgm:spPr/>
    </dgm:pt>
    <dgm:pt modelId="{8F3AA526-FE81-4089-8553-119541D103EB}" type="pres">
      <dgm:prSet presAssocID="{7BEB4955-AC1B-479D-8A6D-3F9F5A054F77}" presName="connectorText" presStyleLbl="sibTrans2D1" presStyleIdx="2" presStyleCnt="4"/>
      <dgm:spPr/>
    </dgm:pt>
    <dgm:pt modelId="{D59E6CD9-EFD7-459A-A0AD-0C2F53FDA33A}" type="pres">
      <dgm:prSet presAssocID="{951D9795-2D92-423E-9E84-A8ADCDB4BCFF}" presName="node" presStyleLbl="node1" presStyleIdx="3" presStyleCnt="5">
        <dgm:presLayoutVars>
          <dgm:bulletEnabled val="1"/>
        </dgm:presLayoutVars>
      </dgm:prSet>
      <dgm:spPr/>
    </dgm:pt>
    <dgm:pt modelId="{8BF1AEF8-6DA9-49D6-BA8F-1A19193C64C4}" type="pres">
      <dgm:prSet presAssocID="{9904BCE3-F7EE-4D7D-A2A9-FF836FDBAD0C}" presName="sibTrans" presStyleLbl="sibTrans2D1" presStyleIdx="3" presStyleCnt="4"/>
      <dgm:spPr/>
    </dgm:pt>
    <dgm:pt modelId="{84260766-C150-4844-A664-BA69674557EA}" type="pres">
      <dgm:prSet presAssocID="{9904BCE3-F7EE-4D7D-A2A9-FF836FDBAD0C}" presName="connectorText" presStyleLbl="sibTrans2D1" presStyleIdx="3" presStyleCnt="4"/>
      <dgm:spPr/>
    </dgm:pt>
    <dgm:pt modelId="{AAE532CD-5317-4AE4-BADD-FC0DF4A7441B}" type="pres">
      <dgm:prSet presAssocID="{966C6ECF-6B99-4C77-B0C0-3F04B286843E}" presName="node" presStyleLbl="node1" presStyleIdx="4" presStyleCnt="5">
        <dgm:presLayoutVars>
          <dgm:bulletEnabled val="1"/>
        </dgm:presLayoutVars>
      </dgm:prSet>
      <dgm:spPr/>
    </dgm:pt>
  </dgm:ptLst>
  <dgm:cxnLst>
    <dgm:cxn modelId="{A46AD200-0909-4F2F-92F3-C56DA191D084}" srcId="{DB0A9030-14DD-4EE7-A3BB-3F171350F00E}" destId="{07BFB3D0-60F2-4D2C-8230-3921C9C11241}" srcOrd="1" destOrd="0" parTransId="{AE1AAA01-77D4-48A8-B15C-0A6354854110}" sibTransId="{BDFA11C7-6893-436C-A90D-3133AC461855}"/>
    <dgm:cxn modelId="{E0F9241C-2824-49C0-AACB-E1140D81D33C}" type="presOf" srcId="{DDFB7532-3B39-42EA-8969-B03C13591013}" destId="{CF186741-9CC5-4BFB-81A5-6CBE78A711F7}" srcOrd="0" destOrd="0" presId="urn:microsoft.com/office/officeart/2005/8/layout/process1"/>
    <dgm:cxn modelId="{2BAD601C-367D-4F85-A2A8-1507ECEDCE39}" type="presOf" srcId="{8A47FBE5-BC83-4E94-B7D0-A31C21C17391}" destId="{371FDFD2-09D0-44A0-BD81-470632A68A8B}" srcOrd="0" destOrd="0" presId="urn:microsoft.com/office/officeart/2005/8/layout/process1"/>
    <dgm:cxn modelId="{03BF621D-5349-42C6-B74D-557DD09A343E}" srcId="{DB0A9030-14DD-4EE7-A3BB-3F171350F00E}" destId="{951D9795-2D92-423E-9E84-A8ADCDB4BCFF}" srcOrd="3" destOrd="0" parTransId="{23780CFB-066F-442D-8FB4-9E4A49584D3C}" sibTransId="{9904BCE3-F7EE-4D7D-A2A9-FF836FDBAD0C}"/>
    <dgm:cxn modelId="{7C533F28-3D0E-4DBE-A818-06FC445FF623}" type="presOf" srcId="{BDFA11C7-6893-436C-A90D-3133AC461855}" destId="{E84E38B5-7409-47E4-B040-668F2B96F85C}" srcOrd="0" destOrd="0" presId="urn:microsoft.com/office/officeart/2005/8/layout/process1"/>
    <dgm:cxn modelId="{49208A40-E3A4-44D7-996F-731E7B49B8AB}" srcId="{DB0A9030-14DD-4EE7-A3BB-3F171350F00E}" destId="{8A47FBE5-BC83-4E94-B7D0-A31C21C17391}" srcOrd="2" destOrd="0" parTransId="{0685169C-85E7-41F0-8B42-FEA35BF9B8D6}" sibTransId="{7BEB4955-AC1B-479D-8A6D-3F9F5A054F77}"/>
    <dgm:cxn modelId="{063E1966-F509-4020-A673-70FA4EF4A3FF}" type="presOf" srcId="{DB0A9030-14DD-4EE7-A3BB-3F171350F00E}" destId="{7831D312-11FC-4E18-9DBA-33C64E0DD3CB}" srcOrd="0" destOrd="0" presId="urn:microsoft.com/office/officeart/2005/8/layout/process1"/>
    <dgm:cxn modelId="{3CDA2546-0F61-40A5-A346-DB49E861280F}" type="presOf" srcId="{BDFA11C7-6893-436C-A90D-3133AC461855}" destId="{D8754C76-6C65-4678-B757-CE18975431C8}" srcOrd="1" destOrd="0" presId="urn:microsoft.com/office/officeart/2005/8/layout/process1"/>
    <dgm:cxn modelId="{FF155846-6D97-463B-A1C6-BAB6C8A5B6B3}" type="presOf" srcId="{07BFB3D0-60F2-4D2C-8230-3921C9C11241}" destId="{E7987B09-AF6D-4C5E-8459-C37417260C7E}" srcOrd="0" destOrd="0" presId="urn:microsoft.com/office/officeart/2005/8/layout/process1"/>
    <dgm:cxn modelId="{BF5EAD6B-C6F7-48C4-80C9-E6D2F37D36FE}" type="presOf" srcId="{9904BCE3-F7EE-4D7D-A2A9-FF836FDBAD0C}" destId="{84260766-C150-4844-A664-BA69674557EA}" srcOrd="1" destOrd="0" presId="urn:microsoft.com/office/officeart/2005/8/layout/process1"/>
    <dgm:cxn modelId="{47AC524C-BBCE-44E5-B404-0340746BBAB5}" type="presOf" srcId="{951D9795-2D92-423E-9E84-A8ADCDB4BCFF}" destId="{D59E6CD9-EFD7-459A-A0AD-0C2F53FDA33A}" srcOrd="0" destOrd="0" presId="urn:microsoft.com/office/officeart/2005/8/layout/process1"/>
    <dgm:cxn modelId="{84AE8F6C-6F38-4C02-A925-F8729EA8ABF6}" srcId="{DB0A9030-14DD-4EE7-A3BB-3F171350F00E}" destId="{6DD52815-E85B-47C3-87BE-443591781194}" srcOrd="0" destOrd="0" parTransId="{1A2ADE8C-B14E-4D53-A2C0-5757F3E9F6CA}" sibTransId="{DDFB7532-3B39-42EA-8969-B03C13591013}"/>
    <dgm:cxn modelId="{5A0E9359-CE45-46F5-8E79-05D8D591B82A}" type="presOf" srcId="{966C6ECF-6B99-4C77-B0C0-3F04B286843E}" destId="{AAE532CD-5317-4AE4-BADD-FC0DF4A7441B}" srcOrd="0" destOrd="0" presId="urn:microsoft.com/office/officeart/2005/8/layout/process1"/>
    <dgm:cxn modelId="{01D7D192-F436-4C9D-A6F7-A1913352A878}" type="presOf" srcId="{9904BCE3-F7EE-4D7D-A2A9-FF836FDBAD0C}" destId="{8BF1AEF8-6DA9-49D6-BA8F-1A19193C64C4}" srcOrd="0" destOrd="0" presId="urn:microsoft.com/office/officeart/2005/8/layout/process1"/>
    <dgm:cxn modelId="{AAE31AE9-DC86-480E-92FF-B0FB30FDD5F9}" type="presOf" srcId="{7BEB4955-AC1B-479D-8A6D-3F9F5A054F77}" destId="{8F3AA526-FE81-4089-8553-119541D103EB}" srcOrd="1" destOrd="0" presId="urn:microsoft.com/office/officeart/2005/8/layout/process1"/>
    <dgm:cxn modelId="{706FB7E9-0E28-4150-9008-2A6C24D24A9E}" type="presOf" srcId="{7BEB4955-AC1B-479D-8A6D-3F9F5A054F77}" destId="{AD2E29F5-9FBF-4BD5-90F2-581F63B2AB68}" srcOrd="0" destOrd="0" presId="urn:microsoft.com/office/officeart/2005/8/layout/process1"/>
    <dgm:cxn modelId="{D598DAEF-FCA4-4CFB-A3BA-A14D33254106}" srcId="{DB0A9030-14DD-4EE7-A3BB-3F171350F00E}" destId="{966C6ECF-6B99-4C77-B0C0-3F04B286843E}" srcOrd="4" destOrd="0" parTransId="{23E87A43-EE86-4A09-B03E-CE50280CA392}" sibTransId="{E9842F31-0060-4044-B100-9136EE74C581}"/>
    <dgm:cxn modelId="{D4B723F3-4C30-4CAF-BCC6-869B91830C96}" type="presOf" srcId="{6DD52815-E85B-47C3-87BE-443591781194}" destId="{1A4808EC-35E0-4D05-B68C-18DE5A36DA86}" srcOrd="0" destOrd="0" presId="urn:microsoft.com/office/officeart/2005/8/layout/process1"/>
    <dgm:cxn modelId="{0ADA1BFF-0426-4D36-B297-E672B17042AF}" type="presOf" srcId="{DDFB7532-3B39-42EA-8969-B03C13591013}" destId="{A1C98CFE-F877-4713-939B-FF5B1B2530BF}" srcOrd="1" destOrd="0" presId="urn:microsoft.com/office/officeart/2005/8/layout/process1"/>
    <dgm:cxn modelId="{9EB79207-1DE6-4A6D-B459-73AF67DE3023}" type="presParOf" srcId="{7831D312-11FC-4E18-9DBA-33C64E0DD3CB}" destId="{1A4808EC-35E0-4D05-B68C-18DE5A36DA86}" srcOrd="0" destOrd="0" presId="urn:microsoft.com/office/officeart/2005/8/layout/process1"/>
    <dgm:cxn modelId="{6453C0E8-2130-4F32-8F78-E9C5E57D0D10}" type="presParOf" srcId="{7831D312-11FC-4E18-9DBA-33C64E0DD3CB}" destId="{CF186741-9CC5-4BFB-81A5-6CBE78A711F7}" srcOrd="1" destOrd="0" presId="urn:microsoft.com/office/officeart/2005/8/layout/process1"/>
    <dgm:cxn modelId="{9ED974F3-F412-413E-93EC-548C9BB3F484}" type="presParOf" srcId="{CF186741-9CC5-4BFB-81A5-6CBE78A711F7}" destId="{A1C98CFE-F877-4713-939B-FF5B1B2530BF}" srcOrd="0" destOrd="0" presId="urn:microsoft.com/office/officeart/2005/8/layout/process1"/>
    <dgm:cxn modelId="{A5B3970A-D745-40BE-9DBF-6A756F82A65A}" type="presParOf" srcId="{7831D312-11FC-4E18-9DBA-33C64E0DD3CB}" destId="{E7987B09-AF6D-4C5E-8459-C37417260C7E}" srcOrd="2" destOrd="0" presId="urn:microsoft.com/office/officeart/2005/8/layout/process1"/>
    <dgm:cxn modelId="{5B9DD592-A566-4F64-9C44-18D065FECC31}" type="presParOf" srcId="{7831D312-11FC-4E18-9DBA-33C64E0DD3CB}" destId="{E84E38B5-7409-47E4-B040-668F2B96F85C}" srcOrd="3" destOrd="0" presId="urn:microsoft.com/office/officeart/2005/8/layout/process1"/>
    <dgm:cxn modelId="{13BF93D2-159A-4274-B4CC-123244F7B3DF}" type="presParOf" srcId="{E84E38B5-7409-47E4-B040-668F2B96F85C}" destId="{D8754C76-6C65-4678-B757-CE18975431C8}" srcOrd="0" destOrd="0" presId="urn:microsoft.com/office/officeart/2005/8/layout/process1"/>
    <dgm:cxn modelId="{21EA5011-E9C2-4683-A17E-B1264B055C28}" type="presParOf" srcId="{7831D312-11FC-4E18-9DBA-33C64E0DD3CB}" destId="{371FDFD2-09D0-44A0-BD81-470632A68A8B}" srcOrd="4" destOrd="0" presId="urn:microsoft.com/office/officeart/2005/8/layout/process1"/>
    <dgm:cxn modelId="{A6B5826D-8150-4E5C-81C9-2E03EE444644}" type="presParOf" srcId="{7831D312-11FC-4E18-9DBA-33C64E0DD3CB}" destId="{AD2E29F5-9FBF-4BD5-90F2-581F63B2AB68}" srcOrd="5" destOrd="0" presId="urn:microsoft.com/office/officeart/2005/8/layout/process1"/>
    <dgm:cxn modelId="{107D000C-DFCC-4CF5-8792-80498014D2B9}" type="presParOf" srcId="{AD2E29F5-9FBF-4BD5-90F2-581F63B2AB68}" destId="{8F3AA526-FE81-4089-8553-119541D103EB}" srcOrd="0" destOrd="0" presId="urn:microsoft.com/office/officeart/2005/8/layout/process1"/>
    <dgm:cxn modelId="{8666A4BC-3AAF-4FD9-9A00-B0EB7AC39268}" type="presParOf" srcId="{7831D312-11FC-4E18-9DBA-33C64E0DD3CB}" destId="{D59E6CD9-EFD7-459A-A0AD-0C2F53FDA33A}" srcOrd="6" destOrd="0" presId="urn:microsoft.com/office/officeart/2005/8/layout/process1"/>
    <dgm:cxn modelId="{F2627085-5C1A-4A30-B92C-C9BD1E986702}" type="presParOf" srcId="{7831D312-11FC-4E18-9DBA-33C64E0DD3CB}" destId="{8BF1AEF8-6DA9-49D6-BA8F-1A19193C64C4}" srcOrd="7" destOrd="0" presId="urn:microsoft.com/office/officeart/2005/8/layout/process1"/>
    <dgm:cxn modelId="{68DD3F6C-B1B1-42E3-A6A0-BD7C8E76B0C4}" type="presParOf" srcId="{8BF1AEF8-6DA9-49D6-BA8F-1A19193C64C4}" destId="{84260766-C150-4844-A664-BA69674557EA}" srcOrd="0" destOrd="0" presId="urn:microsoft.com/office/officeart/2005/8/layout/process1"/>
    <dgm:cxn modelId="{B0BE453D-5261-46F1-A974-5B293E741A02}" type="presParOf" srcId="{7831D312-11FC-4E18-9DBA-33C64E0DD3CB}" destId="{AAE532CD-5317-4AE4-BADD-FC0DF4A7441B}"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3395-9430-4421-A940-34DA1FB15CC9}">
      <dsp:nvSpPr>
        <dsp:cNvPr id="0" name=""/>
        <dsp:cNvSpPr/>
      </dsp:nvSpPr>
      <dsp:spPr>
        <a:xfrm>
          <a:off x="0" y="7325"/>
          <a:ext cx="5727044" cy="617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1. </a:t>
          </a:r>
          <a:r>
            <a:rPr lang="zh-CN" sz="1600" kern="1200" dirty="0"/>
            <a:t>监测到主库失联，满足切换条件时</a:t>
          </a:r>
        </a:p>
      </dsp:txBody>
      <dsp:txXfrm>
        <a:off x="30157" y="37482"/>
        <a:ext cx="5666730" cy="557446"/>
      </dsp:txXfrm>
    </dsp:sp>
    <dsp:sp modelId="{3B34DB7F-AA86-46A5-B71B-B76174A0D159}">
      <dsp:nvSpPr>
        <dsp:cNvPr id="0" name=""/>
        <dsp:cNvSpPr/>
      </dsp:nvSpPr>
      <dsp:spPr>
        <a:xfrm>
          <a:off x="0" y="720126"/>
          <a:ext cx="5727044" cy="617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2. </a:t>
          </a:r>
          <a:r>
            <a:rPr lang="zh-CN" sz="1600" kern="1200" dirty="0"/>
            <a:t>在节点重启，实施开机自启动检查时</a:t>
          </a:r>
        </a:p>
      </dsp:txBody>
      <dsp:txXfrm>
        <a:off x="30157" y="750283"/>
        <a:ext cx="5666730" cy="557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D2264-1E16-49E6-B1FF-B5AC35380AEA}">
      <dsp:nvSpPr>
        <dsp:cNvPr id="0" name=""/>
        <dsp:cNvSpPr/>
      </dsp:nvSpPr>
      <dsp:spPr>
        <a:xfrm rot="5400000">
          <a:off x="6306217" y="-2697933"/>
          <a:ext cx="687017" cy="625856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是否失去与主库连接</a:t>
          </a:r>
        </a:p>
      </dsp:txBody>
      <dsp:txXfrm rot="-5400000">
        <a:off x="3520443" y="121378"/>
        <a:ext cx="6225029" cy="619943"/>
      </dsp:txXfrm>
    </dsp:sp>
    <dsp:sp modelId="{757AC020-1D6B-430E-9FD6-40C46D0AD14C}">
      <dsp:nvSpPr>
        <dsp:cNvPr id="0" name=""/>
        <dsp:cNvSpPr/>
      </dsp:nvSpPr>
      <dsp:spPr>
        <a:xfrm>
          <a:off x="0" y="0"/>
          <a:ext cx="3520443" cy="85877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zh-CN" sz="2200" kern="1200"/>
            <a:t>备库监控程序与主库的连接状态</a:t>
          </a:r>
        </a:p>
      </dsp:txBody>
      <dsp:txXfrm>
        <a:off x="41922" y="41922"/>
        <a:ext cx="3436599" cy="774928"/>
      </dsp:txXfrm>
    </dsp:sp>
    <dsp:sp modelId="{4E1B9C9F-ABB3-4C7B-B11D-C0EDBF538AB9}">
      <dsp:nvSpPr>
        <dsp:cNvPr id="0" name=""/>
        <dsp:cNvSpPr/>
      </dsp:nvSpPr>
      <dsp:spPr>
        <a:xfrm rot="5400000">
          <a:off x="6306217" y="-1796222"/>
          <a:ext cx="687017" cy="625856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失联之后需要多轮尝试重连</a:t>
          </a:r>
        </a:p>
      </dsp:txBody>
      <dsp:txXfrm rot="-5400000">
        <a:off x="3520443" y="1023089"/>
        <a:ext cx="6225029" cy="619943"/>
      </dsp:txXfrm>
    </dsp:sp>
    <dsp:sp modelId="{5D198197-EE53-4C09-B859-00D37106D0E6}">
      <dsp:nvSpPr>
        <dsp:cNvPr id="0" name=""/>
        <dsp:cNvSpPr/>
      </dsp:nvSpPr>
      <dsp:spPr>
        <a:xfrm>
          <a:off x="0" y="903674"/>
          <a:ext cx="3520443" cy="85877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zh-CN" sz="2200" kern="1200"/>
            <a:t>与主库失联后的重连尝试</a:t>
          </a:r>
        </a:p>
      </dsp:txBody>
      <dsp:txXfrm>
        <a:off x="41922" y="945596"/>
        <a:ext cx="3436599" cy="774928"/>
      </dsp:txXfrm>
    </dsp:sp>
    <dsp:sp modelId="{60EF39DC-46F0-4CD1-8A77-5087F3DE4788}">
      <dsp:nvSpPr>
        <dsp:cNvPr id="0" name=""/>
        <dsp:cNvSpPr/>
      </dsp:nvSpPr>
      <dsp:spPr>
        <a:xfrm rot="5400000">
          <a:off x="6306217" y="-894511"/>
          <a:ext cx="687017" cy="625856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需要判断主节点网络中的其他节点是否也失联</a:t>
          </a:r>
        </a:p>
      </dsp:txBody>
      <dsp:txXfrm rot="-5400000">
        <a:off x="3520443" y="1924800"/>
        <a:ext cx="6225029" cy="619943"/>
      </dsp:txXfrm>
    </dsp:sp>
    <dsp:sp modelId="{0F361E34-299E-4C48-8335-009FF90A703C}">
      <dsp:nvSpPr>
        <dsp:cNvPr id="0" name=""/>
        <dsp:cNvSpPr/>
      </dsp:nvSpPr>
      <dsp:spPr>
        <a:xfrm>
          <a:off x="0" y="1805385"/>
          <a:ext cx="3520443" cy="85877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zh-CN" sz="2200" kern="1200"/>
            <a:t>主节点网络可见性</a:t>
          </a:r>
        </a:p>
      </dsp:txBody>
      <dsp:txXfrm>
        <a:off x="41922" y="1847307"/>
        <a:ext cx="3436599" cy="774928"/>
      </dsp:txXfrm>
    </dsp:sp>
    <dsp:sp modelId="{CE58D00E-73AD-44E2-95E1-408D54FE2655}">
      <dsp:nvSpPr>
        <dsp:cNvPr id="0" name=""/>
        <dsp:cNvSpPr/>
      </dsp:nvSpPr>
      <dsp:spPr>
        <a:xfrm rot="5400000">
          <a:off x="6306217" y="7198"/>
          <a:ext cx="687017" cy="625856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本节点的可见节点总数应占集群全部节点的一半（含）以上</a:t>
          </a:r>
        </a:p>
      </dsp:txBody>
      <dsp:txXfrm rot="-5400000">
        <a:off x="3520443" y="2826510"/>
        <a:ext cx="6225029" cy="619943"/>
      </dsp:txXfrm>
    </dsp:sp>
    <dsp:sp modelId="{4D04B0DB-6C0D-48DF-BB04-65C3ED6B8B2C}">
      <dsp:nvSpPr>
        <dsp:cNvPr id="0" name=""/>
        <dsp:cNvSpPr/>
      </dsp:nvSpPr>
      <dsp:spPr>
        <a:xfrm>
          <a:off x="0" y="2707096"/>
          <a:ext cx="3520443" cy="85877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zh-CN" sz="2200" kern="1200"/>
            <a:t>集群中可见节点</a:t>
          </a:r>
          <a:r>
            <a:rPr lang="en-US" sz="2200" kern="1200"/>
            <a:t>/</a:t>
          </a:r>
          <a:r>
            <a:rPr lang="zh-CN" sz="2200" kern="1200"/>
            <a:t>全部节点比值</a:t>
          </a:r>
        </a:p>
      </dsp:txBody>
      <dsp:txXfrm>
        <a:off x="41922" y="2749018"/>
        <a:ext cx="3436599" cy="774928"/>
      </dsp:txXfrm>
    </dsp:sp>
    <dsp:sp modelId="{3975E80E-EFD4-4EE9-86BD-728D1C16B23F}">
      <dsp:nvSpPr>
        <dsp:cNvPr id="0" name=""/>
        <dsp:cNvSpPr/>
      </dsp:nvSpPr>
      <dsp:spPr>
        <a:xfrm rot="5400000">
          <a:off x="6306217" y="908909"/>
          <a:ext cx="687017" cy="625856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sz="1400" kern="1200" dirty="0"/>
            <a:t>比较 </a:t>
          </a:r>
          <a:r>
            <a:rPr lang="en-US" sz="1400" kern="1200" dirty="0" err="1"/>
            <a:t>lsn</a:t>
          </a:r>
          <a:endParaRPr lang="zh-CN" sz="1400" kern="1200" dirty="0"/>
        </a:p>
        <a:p>
          <a:pPr marL="114300" lvl="1" indent="-114300" algn="l" defTabSz="622300">
            <a:lnSpc>
              <a:spcPct val="90000"/>
            </a:lnSpc>
            <a:spcBef>
              <a:spcPct val="0"/>
            </a:spcBef>
            <a:spcAft>
              <a:spcPct val="15000"/>
            </a:spcAft>
            <a:buChar char="•"/>
          </a:pPr>
          <a:r>
            <a:rPr lang="zh-CN" altLang="en-US" sz="1400" kern="1200" dirty="0"/>
            <a:t>比较预设优先级</a:t>
          </a:r>
        </a:p>
        <a:p>
          <a:pPr marL="114300" lvl="1" indent="-114300" algn="l" defTabSz="622300">
            <a:lnSpc>
              <a:spcPct val="90000"/>
            </a:lnSpc>
            <a:spcBef>
              <a:spcPct val="0"/>
            </a:spcBef>
            <a:spcAft>
              <a:spcPct val="15000"/>
            </a:spcAft>
            <a:buChar char="•"/>
          </a:pPr>
          <a:r>
            <a:rPr lang="zh-CN" sz="1400" kern="1200" dirty="0"/>
            <a:t>比较节点</a:t>
          </a:r>
          <a:r>
            <a:rPr lang="en-US" sz="1400" kern="1200" dirty="0"/>
            <a:t>ID</a:t>
          </a:r>
          <a:endParaRPr lang="zh-CN" sz="1400" kern="1200" dirty="0"/>
        </a:p>
      </dsp:txBody>
      <dsp:txXfrm rot="-5400000">
        <a:off x="3520443" y="3728221"/>
        <a:ext cx="6225029" cy="619943"/>
      </dsp:txXfrm>
    </dsp:sp>
    <dsp:sp modelId="{E50FD6C2-2745-4677-A878-24A323EB9A55}">
      <dsp:nvSpPr>
        <dsp:cNvPr id="0" name=""/>
        <dsp:cNvSpPr/>
      </dsp:nvSpPr>
      <dsp:spPr>
        <a:xfrm>
          <a:off x="0" y="3608806"/>
          <a:ext cx="3520443" cy="85877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zh-CN" sz="2200" kern="1200"/>
            <a:t>与其他备库的竞选</a:t>
          </a:r>
        </a:p>
      </dsp:txBody>
      <dsp:txXfrm>
        <a:off x="41922" y="3650728"/>
        <a:ext cx="3436599" cy="774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C6FAF-5967-4E7B-B576-60B56B234DFF}">
      <dsp:nvSpPr>
        <dsp:cNvPr id="0" name=""/>
        <dsp:cNvSpPr/>
      </dsp:nvSpPr>
      <dsp:spPr>
        <a:xfrm>
          <a:off x="21710"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t>Daemon</a:t>
          </a:r>
          <a:r>
            <a:rPr lang="zh-CN" sz="2000" b="1" kern="1200" dirty="0"/>
            <a:t>连接不到本节点</a:t>
          </a:r>
          <a:endParaRPr lang="zh-CN" sz="2000" kern="1200" dirty="0"/>
        </a:p>
      </dsp:txBody>
      <dsp:txXfrm>
        <a:off x="529542" y="0"/>
        <a:ext cx="1764920" cy="1015663"/>
      </dsp:txXfrm>
    </dsp:sp>
    <dsp:sp modelId="{75FAD769-F625-49BA-A16E-62AF87DA6A28}">
      <dsp:nvSpPr>
        <dsp:cNvPr id="0" name=""/>
        <dsp:cNvSpPr/>
      </dsp:nvSpPr>
      <dsp:spPr>
        <a:xfrm>
          <a:off x="2524236"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尝试重连</a:t>
          </a:r>
          <a:endParaRPr lang="zh-CN" sz="2000" kern="1200" dirty="0"/>
        </a:p>
      </dsp:txBody>
      <dsp:txXfrm>
        <a:off x="3032068" y="0"/>
        <a:ext cx="1764920" cy="1015663"/>
      </dsp:txXfrm>
    </dsp:sp>
    <dsp:sp modelId="{E8A1D4B0-7FED-4D17-8AA3-FF6CFD9475C3}">
      <dsp:nvSpPr>
        <dsp:cNvPr id="0" name=""/>
        <dsp:cNvSpPr/>
      </dsp:nvSpPr>
      <dsp:spPr>
        <a:xfrm>
          <a:off x="5026761"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重连失败，强</a:t>
          </a:r>
          <a:r>
            <a:rPr lang="zh-CN" sz="2000" b="1" kern="1200" dirty="0"/>
            <a:t>停库</a:t>
          </a:r>
          <a:r>
            <a:rPr lang="en-US" altLang="zh-CN" sz="2000" b="1" kern="1200" dirty="0"/>
            <a:t>+</a:t>
          </a:r>
          <a:r>
            <a:rPr lang="zh-CN" altLang="en-US" sz="2000" b="1" kern="1200" dirty="0"/>
            <a:t>解</a:t>
          </a:r>
          <a:r>
            <a:rPr lang="en-US" altLang="zh-CN" sz="2000" b="1" kern="1200" dirty="0"/>
            <a:t>VIP</a:t>
          </a:r>
          <a:endParaRPr lang="zh-CN" sz="2000" kern="1200" dirty="0"/>
        </a:p>
      </dsp:txBody>
      <dsp:txXfrm>
        <a:off x="5534593" y="0"/>
        <a:ext cx="1764920" cy="1015663"/>
      </dsp:txXfrm>
    </dsp:sp>
    <dsp:sp modelId="{1C0DCE5D-0DFD-4711-B948-F620C2340F8E}">
      <dsp:nvSpPr>
        <dsp:cNvPr id="0" name=""/>
        <dsp:cNvSpPr/>
      </dsp:nvSpPr>
      <dsp:spPr>
        <a:xfrm>
          <a:off x="7517130"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sz="2000" b="1" kern="1200" dirty="0"/>
            <a:t>尝试</a:t>
          </a:r>
          <a:r>
            <a:rPr lang="zh-CN" altLang="en-US" sz="2000" b="1" kern="1200" dirty="0"/>
            <a:t>查找其他主节点</a:t>
          </a:r>
          <a:r>
            <a:rPr lang="zh-CN" sz="2000" b="1" kern="1200" dirty="0"/>
            <a:t>执行</a:t>
          </a:r>
          <a:r>
            <a:rPr lang="en-US" altLang="zh-CN" sz="2000" b="1" kern="1200" dirty="0" err="1"/>
            <a:t>pg_rewind</a:t>
          </a:r>
          <a:endParaRPr lang="zh-CN" sz="2000" kern="1200" dirty="0"/>
        </a:p>
      </dsp:txBody>
      <dsp:txXfrm>
        <a:off x="8024962" y="0"/>
        <a:ext cx="1764920" cy="1015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C6FAF-5967-4E7B-B576-60B56B234DFF}">
      <dsp:nvSpPr>
        <dsp:cNvPr id="0" name=""/>
        <dsp:cNvSpPr/>
      </dsp:nvSpPr>
      <dsp:spPr>
        <a:xfrm>
          <a:off x="21710"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t>Daemon</a:t>
          </a:r>
          <a:r>
            <a:rPr lang="zh-CN" sz="2000" b="1" kern="1200" dirty="0"/>
            <a:t>连接不到</a:t>
          </a:r>
          <a:r>
            <a:rPr lang="zh-CN" altLang="en-US" sz="2000" b="1" kern="1200" dirty="0"/>
            <a:t>主</a:t>
          </a:r>
          <a:r>
            <a:rPr lang="zh-CN" sz="2000" b="1" kern="1200" dirty="0"/>
            <a:t>节点</a:t>
          </a:r>
          <a:endParaRPr lang="zh-CN" sz="2000" kern="1200" dirty="0"/>
        </a:p>
      </dsp:txBody>
      <dsp:txXfrm>
        <a:off x="529542" y="0"/>
        <a:ext cx="1764920" cy="1015663"/>
      </dsp:txXfrm>
    </dsp:sp>
    <dsp:sp modelId="{75FAD769-F625-49BA-A16E-62AF87DA6A28}">
      <dsp:nvSpPr>
        <dsp:cNvPr id="0" name=""/>
        <dsp:cNvSpPr/>
      </dsp:nvSpPr>
      <dsp:spPr>
        <a:xfrm>
          <a:off x="2524236"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尝试重连主节点</a:t>
          </a:r>
          <a:endParaRPr lang="zh-CN" altLang="en-US" sz="2000" kern="1200" dirty="0"/>
        </a:p>
      </dsp:txBody>
      <dsp:txXfrm>
        <a:off x="3032068" y="0"/>
        <a:ext cx="1764920" cy="1015663"/>
      </dsp:txXfrm>
    </dsp:sp>
    <dsp:sp modelId="{E8A1D4B0-7FED-4D17-8AA3-FF6CFD9475C3}">
      <dsp:nvSpPr>
        <dsp:cNvPr id="0" name=""/>
        <dsp:cNvSpPr/>
      </dsp:nvSpPr>
      <dsp:spPr>
        <a:xfrm>
          <a:off x="5026761"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重连失败进入裁决逻辑，判断网络可见性，根据</a:t>
          </a:r>
          <a:r>
            <a:rPr lang="en-US" altLang="zh-CN" sz="1400" b="1" kern="1200" dirty="0" err="1"/>
            <a:t>lsn</a:t>
          </a:r>
          <a:r>
            <a:rPr lang="en-US" altLang="zh-CN" sz="1400" b="1" kern="1200" dirty="0"/>
            <a:t>, priority</a:t>
          </a:r>
          <a:r>
            <a:rPr lang="zh-CN" altLang="en-US" sz="1400" b="1" kern="1200" dirty="0"/>
            <a:t>，节点</a:t>
          </a:r>
          <a:r>
            <a:rPr lang="en-US" altLang="zh-CN" sz="1400" b="1" kern="1200" dirty="0"/>
            <a:t>ID</a:t>
          </a:r>
          <a:r>
            <a:rPr lang="zh-CN" altLang="en-US" sz="1400" b="1" kern="1200" dirty="0"/>
            <a:t>裁决出应当</a:t>
          </a:r>
          <a:r>
            <a:rPr lang="en-US" altLang="zh-CN" sz="1400" b="1" kern="1200" dirty="0"/>
            <a:t>promote</a:t>
          </a:r>
          <a:r>
            <a:rPr lang="zh-CN" altLang="en-US" sz="1400" b="1" kern="1200" dirty="0"/>
            <a:t>的节点</a:t>
          </a:r>
          <a:endParaRPr lang="zh-CN" sz="1400" kern="1200" dirty="0"/>
        </a:p>
      </dsp:txBody>
      <dsp:txXfrm>
        <a:off x="5534593" y="0"/>
        <a:ext cx="1764920" cy="1015663"/>
      </dsp:txXfrm>
    </dsp:sp>
    <dsp:sp modelId="{1C0DCE5D-0DFD-4711-B948-F620C2340F8E}">
      <dsp:nvSpPr>
        <dsp:cNvPr id="0" name=""/>
        <dsp:cNvSpPr/>
      </dsp:nvSpPr>
      <dsp:spPr>
        <a:xfrm>
          <a:off x="7517130"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裁决成功的节点</a:t>
          </a:r>
          <a:r>
            <a:rPr lang="en-US" altLang="zh-CN" sz="2000" b="1" kern="1200" dirty="0"/>
            <a:t>promote</a:t>
          </a:r>
          <a:r>
            <a:rPr lang="zh-CN" altLang="en-US" sz="2000" b="1" kern="1200" dirty="0"/>
            <a:t>自己成为主节点</a:t>
          </a:r>
          <a:endParaRPr lang="zh-CN" sz="2000" kern="1200" dirty="0"/>
        </a:p>
      </dsp:txBody>
      <dsp:txXfrm>
        <a:off x="8024962" y="0"/>
        <a:ext cx="1764920" cy="1015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C6FAF-5967-4E7B-B576-60B56B234DFF}">
      <dsp:nvSpPr>
        <dsp:cNvPr id="0" name=""/>
        <dsp:cNvSpPr/>
      </dsp:nvSpPr>
      <dsp:spPr>
        <a:xfrm>
          <a:off x="21710"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t>Daemon</a:t>
          </a:r>
          <a:r>
            <a:rPr lang="zh-CN" sz="2000" b="1" kern="1200" dirty="0"/>
            <a:t>连接不到</a:t>
          </a:r>
          <a:r>
            <a:rPr lang="zh-CN" altLang="en-US" sz="2000" b="1" kern="1200" dirty="0"/>
            <a:t>主</a:t>
          </a:r>
          <a:r>
            <a:rPr lang="zh-CN" sz="2000" b="1" kern="1200" dirty="0"/>
            <a:t>节点</a:t>
          </a:r>
          <a:endParaRPr lang="zh-CN" sz="2000" kern="1200" dirty="0"/>
        </a:p>
      </dsp:txBody>
      <dsp:txXfrm>
        <a:off x="529542" y="0"/>
        <a:ext cx="1764920" cy="1015663"/>
      </dsp:txXfrm>
    </dsp:sp>
    <dsp:sp modelId="{75FAD769-F625-49BA-A16E-62AF87DA6A28}">
      <dsp:nvSpPr>
        <dsp:cNvPr id="0" name=""/>
        <dsp:cNvSpPr/>
      </dsp:nvSpPr>
      <dsp:spPr>
        <a:xfrm>
          <a:off x="2524236"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尝试重连主节点</a:t>
          </a:r>
          <a:endParaRPr lang="zh-CN" altLang="en-US" sz="2000" kern="1200" dirty="0"/>
        </a:p>
      </dsp:txBody>
      <dsp:txXfrm>
        <a:off x="3032068" y="0"/>
        <a:ext cx="1764920" cy="1015663"/>
      </dsp:txXfrm>
    </dsp:sp>
    <dsp:sp modelId="{E8A1D4B0-7FED-4D17-8AA3-FF6CFD9475C3}">
      <dsp:nvSpPr>
        <dsp:cNvPr id="0" name=""/>
        <dsp:cNvSpPr/>
      </dsp:nvSpPr>
      <dsp:spPr>
        <a:xfrm>
          <a:off x="5026761"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重连失败进入裁决逻辑，判断网络可见性，根据</a:t>
          </a:r>
          <a:r>
            <a:rPr lang="en-US" altLang="zh-CN" sz="1400" b="1" kern="1200" dirty="0" err="1"/>
            <a:t>lsn</a:t>
          </a:r>
          <a:r>
            <a:rPr lang="en-US" altLang="zh-CN" sz="1400" b="1" kern="1200" dirty="0"/>
            <a:t>, priority</a:t>
          </a:r>
          <a:r>
            <a:rPr lang="zh-CN" altLang="en-US" sz="1400" b="1" kern="1200" dirty="0"/>
            <a:t>，节点</a:t>
          </a:r>
          <a:r>
            <a:rPr lang="en-US" altLang="zh-CN" sz="1400" b="1" kern="1200" dirty="0"/>
            <a:t>ID</a:t>
          </a:r>
          <a:r>
            <a:rPr lang="zh-CN" altLang="en-US" sz="1400" b="1" kern="1200" dirty="0"/>
            <a:t>裁决出应当</a:t>
          </a:r>
          <a:r>
            <a:rPr lang="en-US" altLang="zh-CN" sz="1400" b="1" kern="1200" dirty="0"/>
            <a:t>promote</a:t>
          </a:r>
          <a:r>
            <a:rPr lang="zh-CN" altLang="en-US" sz="1400" b="1" kern="1200" dirty="0"/>
            <a:t>的节点</a:t>
          </a:r>
          <a:endParaRPr lang="zh-CN" sz="1400" kern="1200" dirty="0"/>
        </a:p>
      </dsp:txBody>
      <dsp:txXfrm>
        <a:off x="5534593" y="0"/>
        <a:ext cx="1764920" cy="1015663"/>
      </dsp:txXfrm>
    </dsp:sp>
    <dsp:sp modelId="{1C0DCE5D-0DFD-4711-B948-F620C2340F8E}">
      <dsp:nvSpPr>
        <dsp:cNvPr id="0" name=""/>
        <dsp:cNvSpPr/>
      </dsp:nvSpPr>
      <dsp:spPr>
        <a:xfrm>
          <a:off x="7517130"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裁决失败的节点</a:t>
          </a:r>
          <a:r>
            <a:rPr lang="en-US" altLang="zh-CN" sz="2000" b="1" kern="1200" dirty="0"/>
            <a:t>follow</a:t>
          </a:r>
          <a:r>
            <a:rPr lang="zh-CN" altLang="en-US" sz="2000" b="1" kern="1200" dirty="0"/>
            <a:t>主节点</a:t>
          </a:r>
          <a:endParaRPr lang="zh-CN" sz="2000" kern="1200" dirty="0"/>
        </a:p>
      </dsp:txBody>
      <dsp:txXfrm>
        <a:off x="8024962" y="0"/>
        <a:ext cx="1764920" cy="10156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C6FAF-5967-4E7B-B576-60B56B234DFF}">
      <dsp:nvSpPr>
        <dsp:cNvPr id="0" name=""/>
        <dsp:cNvSpPr/>
      </dsp:nvSpPr>
      <dsp:spPr>
        <a:xfrm>
          <a:off x="21710"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l" defTabSz="622300">
            <a:lnSpc>
              <a:spcPct val="90000"/>
            </a:lnSpc>
            <a:spcBef>
              <a:spcPct val="0"/>
            </a:spcBef>
            <a:spcAft>
              <a:spcPct val="35000"/>
            </a:spcAft>
            <a:buNone/>
          </a:pPr>
          <a:r>
            <a:rPr lang="en-US" sz="1400" b="1" kern="1200" dirty="0" err="1"/>
            <a:t>Repmgrd</a:t>
          </a:r>
          <a:r>
            <a:rPr lang="zh-CN" sz="1400" b="1" kern="1200" dirty="0"/>
            <a:t>连接不到</a:t>
          </a:r>
          <a:r>
            <a:rPr lang="zh-CN" altLang="en-US" sz="1400" b="1" kern="1200" dirty="0"/>
            <a:t>主</a:t>
          </a:r>
          <a:r>
            <a:rPr lang="zh-CN" sz="1400" b="1" kern="1200" dirty="0"/>
            <a:t>节点</a:t>
          </a:r>
          <a:endParaRPr lang="zh-CN" sz="1400" kern="1200" dirty="0"/>
        </a:p>
      </dsp:txBody>
      <dsp:txXfrm>
        <a:off x="529542" y="0"/>
        <a:ext cx="1764920" cy="1015663"/>
      </dsp:txXfrm>
    </dsp:sp>
    <dsp:sp modelId="{75FAD769-F625-49BA-A16E-62AF87DA6A28}">
      <dsp:nvSpPr>
        <dsp:cNvPr id="0" name=""/>
        <dsp:cNvSpPr/>
      </dsp:nvSpPr>
      <dsp:spPr>
        <a:xfrm>
          <a:off x="2524236"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尝试重连主节点</a:t>
          </a:r>
          <a:endParaRPr lang="zh-CN" sz="1400" kern="1200" dirty="0"/>
        </a:p>
      </dsp:txBody>
      <dsp:txXfrm>
        <a:off x="3032068" y="0"/>
        <a:ext cx="1764920" cy="1015663"/>
      </dsp:txXfrm>
    </dsp:sp>
    <dsp:sp modelId="{E8A1D4B0-7FED-4D17-8AA3-FF6CFD9475C3}">
      <dsp:nvSpPr>
        <dsp:cNvPr id="0" name=""/>
        <dsp:cNvSpPr/>
      </dsp:nvSpPr>
      <dsp:spPr>
        <a:xfrm>
          <a:off x="5026761"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l" defTabSz="622300">
            <a:lnSpc>
              <a:spcPct val="90000"/>
            </a:lnSpc>
            <a:spcBef>
              <a:spcPct val="0"/>
            </a:spcBef>
            <a:spcAft>
              <a:spcPct val="35000"/>
            </a:spcAft>
            <a:buNone/>
          </a:pPr>
          <a:r>
            <a:rPr lang="zh-CN" altLang="en-US" sz="1400" b="1" kern="1200" dirty="0"/>
            <a:t>重连失败进入裁决逻辑，根据</a:t>
          </a:r>
          <a:r>
            <a:rPr lang="en-US" altLang="zh-CN" sz="1400" b="1" kern="1200" dirty="0" err="1"/>
            <a:t>lsn</a:t>
          </a:r>
          <a:r>
            <a:rPr lang="en-US" altLang="zh-CN" sz="1400" b="1" kern="1200" dirty="0"/>
            <a:t>, priority</a:t>
          </a:r>
          <a:r>
            <a:rPr lang="zh-CN" altLang="en-US" sz="1400" b="1" kern="1200" dirty="0"/>
            <a:t>，节点</a:t>
          </a:r>
          <a:r>
            <a:rPr lang="en-US" altLang="zh-CN" sz="1400" b="1" kern="1200" dirty="0"/>
            <a:t>ID</a:t>
          </a:r>
          <a:r>
            <a:rPr lang="zh-CN" altLang="en-US" sz="1400" b="1" kern="1200" dirty="0"/>
            <a:t>裁决出应当</a:t>
          </a:r>
          <a:r>
            <a:rPr lang="en-US" altLang="zh-CN" sz="1400" b="1" kern="1200" dirty="0"/>
            <a:t>promote</a:t>
          </a:r>
          <a:r>
            <a:rPr lang="zh-CN" altLang="en-US" sz="1400" b="1" kern="1200" dirty="0"/>
            <a:t>的节点</a:t>
          </a:r>
          <a:endParaRPr lang="zh-CN" sz="1400" kern="1200" dirty="0"/>
        </a:p>
      </dsp:txBody>
      <dsp:txXfrm>
        <a:off x="5534593" y="0"/>
        <a:ext cx="1764920" cy="1015663"/>
      </dsp:txXfrm>
    </dsp:sp>
    <dsp:sp modelId="{1C0DCE5D-0DFD-4711-B948-F620C2340F8E}">
      <dsp:nvSpPr>
        <dsp:cNvPr id="0" name=""/>
        <dsp:cNvSpPr/>
      </dsp:nvSpPr>
      <dsp:spPr>
        <a:xfrm>
          <a:off x="7517130" y="0"/>
          <a:ext cx="2780583" cy="101566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l" defTabSz="622300">
            <a:lnSpc>
              <a:spcPct val="90000"/>
            </a:lnSpc>
            <a:spcBef>
              <a:spcPct val="0"/>
            </a:spcBef>
            <a:spcAft>
              <a:spcPct val="35000"/>
            </a:spcAft>
            <a:buNone/>
          </a:pPr>
          <a:r>
            <a:rPr lang="zh-CN" altLang="en-US" sz="1400" b="1" kern="1200" dirty="0"/>
            <a:t>裁决胜出的节点</a:t>
          </a:r>
          <a:r>
            <a:rPr lang="en-US" altLang="zh-CN" sz="1400" b="1" kern="1200" dirty="0"/>
            <a:t>promote</a:t>
          </a:r>
          <a:r>
            <a:rPr lang="zh-CN" altLang="en-US" sz="1400" b="1" kern="1200" dirty="0"/>
            <a:t>自己成为主节点，其他备节点</a:t>
          </a:r>
          <a:r>
            <a:rPr lang="en-US" altLang="zh-CN" sz="1400" b="1" kern="1200" dirty="0"/>
            <a:t>follow</a:t>
          </a:r>
          <a:r>
            <a:rPr lang="zh-CN" altLang="en-US" sz="1400" b="1" kern="1200" dirty="0"/>
            <a:t>新主</a:t>
          </a:r>
          <a:endParaRPr lang="zh-CN" sz="1400" kern="1200" dirty="0"/>
        </a:p>
      </dsp:txBody>
      <dsp:txXfrm>
        <a:off x="8024962" y="0"/>
        <a:ext cx="1764920" cy="10156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808EC-35E0-4D05-B68C-18DE5A36DA86}">
      <dsp:nvSpPr>
        <dsp:cNvPr id="0" name=""/>
        <dsp:cNvSpPr/>
      </dsp:nvSpPr>
      <dsp:spPr>
        <a:xfrm>
          <a:off x="5142" y="354423"/>
          <a:ext cx="1594048" cy="23381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sz="1700" b="1" kern="1200"/>
            <a:t>第一时间解除挂载的</a:t>
          </a:r>
          <a:r>
            <a:rPr lang="en-US" sz="1700" b="1" kern="1200"/>
            <a:t>vip</a:t>
          </a:r>
          <a:endParaRPr lang="zh-CN" sz="1700" kern="1200"/>
        </a:p>
      </dsp:txBody>
      <dsp:txXfrm>
        <a:off x="51830" y="401111"/>
        <a:ext cx="1500672" cy="2244765"/>
      </dsp:txXfrm>
    </dsp:sp>
    <dsp:sp modelId="{CF186741-9CC5-4BFB-81A5-6CBE78A711F7}">
      <dsp:nvSpPr>
        <dsp:cNvPr id="0" name=""/>
        <dsp:cNvSpPr/>
      </dsp:nvSpPr>
      <dsp:spPr>
        <a:xfrm>
          <a:off x="1758595" y="1325831"/>
          <a:ext cx="337938" cy="39532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1758595" y="1404896"/>
        <a:ext cx="236557" cy="237194"/>
      </dsp:txXfrm>
    </dsp:sp>
    <dsp:sp modelId="{E7987B09-AF6D-4C5E-8459-C37417260C7E}">
      <dsp:nvSpPr>
        <dsp:cNvPr id="0" name=""/>
        <dsp:cNvSpPr/>
      </dsp:nvSpPr>
      <dsp:spPr>
        <a:xfrm>
          <a:off x="2236810" y="354423"/>
          <a:ext cx="1594048" cy="23381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sz="1700" b="1" kern="1200"/>
            <a:t>需要判断当前数据库的主备角色</a:t>
          </a:r>
          <a:endParaRPr lang="zh-CN" sz="1700" kern="1200"/>
        </a:p>
      </dsp:txBody>
      <dsp:txXfrm>
        <a:off x="2283498" y="401111"/>
        <a:ext cx="1500672" cy="2244765"/>
      </dsp:txXfrm>
    </dsp:sp>
    <dsp:sp modelId="{E84E38B5-7409-47E4-B040-668F2B96F85C}">
      <dsp:nvSpPr>
        <dsp:cNvPr id="0" name=""/>
        <dsp:cNvSpPr/>
      </dsp:nvSpPr>
      <dsp:spPr>
        <a:xfrm>
          <a:off x="3990264" y="1325831"/>
          <a:ext cx="337938" cy="39532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3990264" y="1404896"/>
        <a:ext cx="236557" cy="237194"/>
      </dsp:txXfrm>
    </dsp:sp>
    <dsp:sp modelId="{371FDFD2-09D0-44A0-BD81-470632A68A8B}">
      <dsp:nvSpPr>
        <dsp:cNvPr id="0" name=""/>
        <dsp:cNvSpPr/>
      </dsp:nvSpPr>
      <dsp:spPr>
        <a:xfrm>
          <a:off x="4468479" y="354423"/>
          <a:ext cx="1594048" cy="23381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sz="1700" b="1" kern="1200"/>
            <a:t>若当前节点为主节点，需要进一步获取集群其他节点信息判断是否已经有主节点</a:t>
          </a:r>
          <a:endParaRPr lang="zh-CN" sz="1700" kern="1200"/>
        </a:p>
      </dsp:txBody>
      <dsp:txXfrm>
        <a:off x="4515167" y="401111"/>
        <a:ext cx="1500672" cy="2244765"/>
      </dsp:txXfrm>
    </dsp:sp>
    <dsp:sp modelId="{AD2E29F5-9FBF-4BD5-90F2-581F63B2AB68}">
      <dsp:nvSpPr>
        <dsp:cNvPr id="0" name=""/>
        <dsp:cNvSpPr/>
      </dsp:nvSpPr>
      <dsp:spPr>
        <a:xfrm>
          <a:off x="6221932" y="1325831"/>
          <a:ext cx="337938" cy="39532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6221932" y="1404896"/>
        <a:ext cx="236557" cy="237194"/>
      </dsp:txXfrm>
    </dsp:sp>
    <dsp:sp modelId="{D59E6CD9-EFD7-459A-A0AD-0C2F53FDA33A}">
      <dsp:nvSpPr>
        <dsp:cNvPr id="0" name=""/>
        <dsp:cNvSpPr/>
      </dsp:nvSpPr>
      <dsp:spPr>
        <a:xfrm>
          <a:off x="6700147" y="354423"/>
          <a:ext cx="1594048" cy="23381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sz="1700" b="1" kern="1200"/>
            <a:t>若集群已经实施过切换，即已经有其他主节点，需要</a:t>
          </a:r>
          <a:r>
            <a:rPr lang="en-US" sz="1700" b="1" kern="1200"/>
            <a:t>pg_rewind</a:t>
          </a:r>
          <a:r>
            <a:rPr lang="zh-CN" sz="1700" b="1" kern="1200"/>
            <a:t>归入当前最新时间线并加入集群。</a:t>
          </a:r>
          <a:endParaRPr lang="zh-CN" sz="1700" kern="1200"/>
        </a:p>
      </dsp:txBody>
      <dsp:txXfrm>
        <a:off x="6746835" y="401111"/>
        <a:ext cx="1500672" cy="2244765"/>
      </dsp:txXfrm>
    </dsp:sp>
    <dsp:sp modelId="{8BF1AEF8-6DA9-49D6-BA8F-1A19193C64C4}">
      <dsp:nvSpPr>
        <dsp:cNvPr id="0" name=""/>
        <dsp:cNvSpPr/>
      </dsp:nvSpPr>
      <dsp:spPr>
        <a:xfrm>
          <a:off x="8453601" y="1325831"/>
          <a:ext cx="337938" cy="39532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8453601" y="1404896"/>
        <a:ext cx="236557" cy="237194"/>
      </dsp:txXfrm>
    </dsp:sp>
    <dsp:sp modelId="{AAE532CD-5317-4AE4-BADD-FC0DF4A7441B}">
      <dsp:nvSpPr>
        <dsp:cNvPr id="0" name=""/>
        <dsp:cNvSpPr/>
      </dsp:nvSpPr>
      <dsp:spPr>
        <a:xfrm>
          <a:off x="8931815" y="354423"/>
          <a:ext cx="1594048" cy="23381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sz="1700" b="1" kern="1200"/>
            <a:t>否则，若当前各节点仍处于相同时间线，可直接启动数据库，并重新绑定</a:t>
          </a:r>
          <a:r>
            <a:rPr lang="en-US" sz="1700" b="1" kern="1200"/>
            <a:t>virtual ip</a:t>
          </a:r>
          <a:endParaRPr lang="zh-CN" sz="1700" kern="1200"/>
        </a:p>
      </dsp:txBody>
      <dsp:txXfrm>
        <a:off x="8978503" y="401111"/>
        <a:ext cx="1500672" cy="22447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6E110-E30A-4A29-A458-40849CAA4CC8}" type="datetimeFigureOut">
              <a:rPr lang="zh-CN" altLang="en-US" smtClean="0"/>
              <a:t>2020/4/30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A03D4-DAA4-4A70-96B5-C96F0551EA05}" type="slidenum">
              <a:rPr lang="zh-CN" altLang="en-US" smtClean="0"/>
              <a:t>‹#›</a:t>
            </a:fld>
            <a:endParaRPr lang="zh-CN" altLang="en-US"/>
          </a:p>
        </p:txBody>
      </p:sp>
    </p:spTree>
    <p:extLst>
      <p:ext uri="{BB962C8B-B14F-4D97-AF65-F5344CB8AC3E}">
        <p14:creationId xmlns:p14="http://schemas.microsoft.com/office/powerpoint/2010/main" val="310616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79111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238864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1645953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328148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2574901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extLst>
      <p:ext uri="{BB962C8B-B14F-4D97-AF65-F5344CB8AC3E}">
        <p14:creationId xmlns:p14="http://schemas.microsoft.com/office/powerpoint/2010/main" val="320680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2965364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422708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2630046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extLst>
      <p:ext uri="{BB962C8B-B14F-4D97-AF65-F5344CB8AC3E}">
        <p14:creationId xmlns:p14="http://schemas.microsoft.com/office/powerpoint/2010/main" val="1993559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88393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1079393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3623476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1123435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1559673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2413514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1261846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70867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26</a:t>
            </a:fld>
            <a:endParaRPr lang="zh-CN" altLang="en-US"/>
          </a:p>
        </p:txBody>
      </p:sp>
    </p:spTree>
    <p:extLst>
      <p:ext uri="{BB962C8B-B14F-4D97-AF65-F5344CB8AC3E}">
        <p14:creationId xmlns:p14="http://schemas.microsoft.com/office/powerpoint/2010/main" val="3395589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2156508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28</a:t>
            </a:fld>
            <a:endParaRPr lang="zh-CN" altLang="en-US"/>
          </a:p>
        </p:txBody>
      </p:sp>
    </p:spTree>
    <p:extLst>
      <p:ext uri="{BB962C8B-B14F-4D97-AF65-F5344CB8AC3E}">
        <p14:creationId xmlns:p14="http://schemas.microsoft.com/office/powerpoint/2010/main" val="3174337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29</a:t>
            </a:fld>
            <a:endParaRPr lang="zh-CN" altLang="en-US"/>
          </a:p>
        </p:txBody>
      </p:sp>
    </p:spTree>
    <p:extLst>
      <p:ext uri="{BB962C8B-B14F-4D97-AF65-F5344CB8AC3E}">
        <p14:creationId xmlns:p14="http://schemas.microsoft.com/office/powerpoint/2010/main" val="29880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393077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30</a:t>
            </a:fld>
            <a:endParaRPr lang="zh-CN" altLang="en-US"/>
          </a:p>
        </p:txBody>
      </p:sp>
    </p:spTree>
    <p:extLst>
      <p:ext uri="{BB962C8B-B14F-4D97-AF65-F5344CB8AC3E}">
        <p14:creationId xmlns:p14="http://schemas.microsoft.com/office/powerpoint/2010/main" val="3912893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31</a:t>
            </a:fld>
            <a:endParaRPr lang="zh-CN" altLang="en-US"/>
          </a:p>
        </p:txBody>
      </p:sp>
    </p:spTree>
    <p:extLst>
      <p:ext uri="{BB962C8B-B14F-4D97-AF65-F5344CB8AC3E}">
        <p14:creationId xmlns:p14="http://schemas.microsoft.com/office/powerpoint/2010/main" val="3100967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32</a:t>
            </a:fld>
            <a:endParaRPr lang="zh-CN" altLang="en-US"/>
          </a:p>
        </p:txBody>
      </p:sp>
    </p:spTree>
    <p:extLst>
      <p:ext uri="{BB962C8B-B14F-4D97-AF65-F5344CB8AC3E}">
        <p14:creationId xmlns:p14="http://schemas.microsoft.com/office/powerpoint/2010/main" val="3284223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33</a:t>
            </a:fld>
            <a:endParaRPr lang="zh-CN" altLang="en-US"/>
          </a:p>
        </p:txBody>
      </p:sp>
    </p:spTree>
    <p:extLst>
      <p:ext uri="{BB962C8B-B14F-4D97-AF65-F5344CB8AC3E}">
        <p14:creationId xmlns:p14="http://schemas.microsoft.com/office/powerpoint/2010/main" val="266813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34</a:t>
            </a:fld>
            <a:endParaRPr lang="zh-CN" altLang="en-US"/>
          </a:p>
        </p:txBody>
      </p:sp>
    </p:spTree>
    <p:extLst>
      <p:ext uri="{BB962C8B-B14F-4D97-AF65-F5344CB8AC3E}">
        <p14:creationId xmlns:p14="http://schemas.microsoft.com/office/powerpoint/2010/main" val="3816354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35</a:t>
            </a:fld>
            <a:endParaRPr lang="zh-CN" altLang="en-US"/>
          </a:p>
        </p:txBody>
      </p:sp>
    </p:spTree>
    <p:extLst>
      <p:ext uri="{BB962C8B-B14F-4D97-AF65-F5344CB8AC3E}">
        <p14:creationId xmlns:p14="http://schemas.microsoft.com/office/powerpoint/2010/main" val="3179221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36</a:t>
            </a:fld>
            <a:endParaRPr lang="zh-CN" altLang="en-US"/>
          </a:p>
        </p:txBody>
      </p:sp>
    </p:spTree>
    <p:extLst>
      <p:ext uri="{BB962C8B-B14F-4D97-AF65-F5344CB8AC3E}">
        <p14:creationId xmlns:p14="http://schemas.microsoft.com/office/powerpoint/2010/main" val="4183510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37</a:t>
            </a:fld>
            <a:endParaRPr lang="zh-CN" altLang="en-US"/>
          </a:p>
        </p:txBody>
      </p:sp>
    </p:spTree>
    <p:extLst>
      <p:ext uri="{BB962C8B-B14F-4D97-AF65-F5344CB8AC3E}">
        <p14:creationId xmlns:p14="http://schemas.microsoft.com/office/powerpoint/2010/main" val="4109840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38</a:t>
            </a:fld>
            <a:endParaRPr lang="zh-CN" altLang="en-US"/>
          </a:p>
        </p:txBody>
      </p:sp>
    </p:spTree>
    <p:extLst>
      <p:ext uri="{BB962C8B-B14F-4D97-AF65-F5344CB8AC3E}">
        <p14:creationId xmlns:p14="http://schemas.microsoft.com/office/powerpoint/2010/main" val="1984891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39</a:t>
            </a:fld>
            <a:endParaRPr lang="zh-CN" altLang="en-US"/>
          </a:p>
        </p:txBody>
      </p:sp>
    </p:spTree>
    <p:extLst>
      <p:ext uri="{BB962C8B-B14F-4D97-AF65-F5344CB8AC3E}">
        <p14:creationId xmlns:p14="http://schemas.microsoft.com/office/powerpoint/2010/main" val="195415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171600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327105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206555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3390052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3866325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6720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B41EC37-39CA-48CE-AB1D-67F1B5DEA7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649"/>
          <a:stretch/>
        </p:blipFill>
        <p:spPr>
          <a:xfrm>
            <a:off x="0" y="1"/>
            <a:ext cx="12195454" cy="6858000"/>
          </a:xfrm>
          <a:prstGeom prst="rect">
            <a:avLst/>
          </a:prstGeom>
        </p:spPr>
      </p:pic>
    </p:spTree>
    <p:extLst>
      <p:ext uri="{BB962C8B-B14F-4D97-AF65-F5344CB8AC3E}">
        <p14:creationId xmlns:p14="http://schemas.microsoft.com/office/powerpoint/2010/main" val="899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220B8C-B76E-4AA4-BD84-D81EA327E2C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2B75F98-5F98-4245-B895-D5049C3EA83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5DFFB23-9B93-48AA-AEA5-5CF3DD4D4140}"/>
              </a:ext>
            </a:extLst>
          </p:cNvPr>
          <p:cNvSpPr>
            <a:spLocks noGrp="1"/>
          </p:cNvSpPr>
          <p:nvPr>
            <p:ph type="dt" sz="half" idx="10"/>
          </p:nvPr>
        </p:nvSpPr>
        <p:spPr/>
        <p:txBody>
          <a:bodyPr/>
          <a:lstStyle/>
          <a:p>
            <a:fld id="{D123BE47-339E-4EDF-9587-350CF1341573}" type="datetimeFigureOut">
              <a:rPr lang="zh-CN" altLang="en-US" smtClean="0"/>
              <a:t>2020/4/30</a:t>
            </a:fld>
            <a:endParaRPr lang="zh-CN" altLang="en-US"/>
          </a:p>
        </p:txBody>
      </p:sp>
      <p:sp>
        <p:nvSpPr>
          <p:cNvPr id="5" name="页脚占位符 4">
            <a:extLst>
              <a:ext uri="{FF2B5EF4-FFF2-40B4-BE49-F238E27FC236}">
                <a16:creationId xmlns:a16="http://schemas.microsoft.com/office/drawing/2014/main" id="{9945CD05-4FFE-4BF3-9185-532AE4581C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D020D8-FF56-4E78-858A-D780593740FB}"/>
              </a:ext>
            </a:extLst>
          </p:cNvPr>
          <p:cNvSpPr>
            <a:spLocks noGrp="1"/>
          </p:cNvSpPr>
          <p:nvPr>
            <p:ph type="sldNum" sz="quarter" idx="12"/>
          </p:nvPr>
        </p:nvSpPr>
        <p:spPr/>
        <p:txBody>
          <a:bodyPr/>
          <a:lstStyle/>
          <a:p>
            <a:fld id="{40DD8C47-C85F-4FC2-8F70-28F8261ADAD8}" type="slidenum">
              <a:rPr lang="zh-CN" altLang="en-US" smtClean="0"/>
              <a:t>‹#›</a:t>
            </a:fld>
            <a:endParaRPr lang="zh-CN" altLang="en-US"/>
          </a:p>
        </p:txBody>
      </p:sp>
    </p:spTree>
    <p:extLst>
      <p:ext uri="{BB962C8B-B14F-4D97-AF65-F5344CB8AC3E}">
        <p14:creationId xmlns:p14="http://schemas.microsoft.com/office/powerpoint/2010/main" val="396668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27D2654-5930-4525-91CA-4A5B394AD5B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689556C-4819-4C10-9390-D830FFD2777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9BDD4B9-4F0F-4224-ACA1-9E9AA5CDB96A}"/>
              </a:ext>
            </a:extLst>
          </p:cNvPr>
          <p:cNvSpPr>
            <a:spLocks noGrp="1"/>
          </p:cNvSpPr>
          <p:nvPr>
            <p:ph type="dt" sz="half" idx="10"/>
          </p:nvPr>
        </p:nvSpPr>
        <p:spPr/>
        <p:txBody>
          <a:bodyPr/>
          <a:lstStyle/>
          <a:p>
            <a:fld id="{D123BE47-339E-4EDF-9587-350CF1341573}" type="datetimeFigureOut">
              <a:rPr lang="zh-CN" altLang="en-US" smtClean="0"/>
              <a:t>2020/4/30</a:t>
            </a:fld>
            <a:endParaRPr lang="zh-CN" altLang="en-US"/>
          </a:p>
        </p:txBody>
      </p:sp>
      <p:sp>
        <p:nvSpPr>
          <p:cNvPr id="5" name="页脚占位符 4">
            <a:extLst>
              <a:ext uri="{FF2B5EF4-FFF2-40B4-BE49-F238E27FC236}">
                <a16:creationId xmlns:a16="http://schemas.microsoft.com/office/drawing/2014/main" id="{1AAE28B8-EC3E-4D82-A8E5-4294F4CA99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30DC4EB-275A-47A0-A611-58DFDD3C0545}"/>
              </a:ext>
            </a:extLst>
          </p:cNvPr>
          <p:cNvSpPr>
            <a:spLocks noGrp="1"/>
          </p:cNvSpPr>
          <p:nvPr>
            <p:ph type="sldNum" sz="quarter" idx="12"/>
          </p:nvPr>
        </p:nvSpPr>
        <p:spPr/>
        <p:txBody>
          <a:bodyPr/>
          <a:lstStyle/>
          <a:p>
            <a:fld id="{40DD8C47-C85F-4FC2-8F70-28F8261ADAD8}" type="slidenum">
              <a:rPr lang="zh-CN" altLang="en-US" smtClean="0"/>
              <a:t>‹#›</a:t>
            </a:fld>
            <a:endParaRPr lang="zh-CN" altLang="en-US"/>
          </a:p>
        </p:txBody>
      </p:sp>
    </p:spTree>
    <p:extLst>
      <p:ext uri="{BB962C8B-B14F-4D97-AF65-F5344CB8AC3E}">
        <p14:creationId xmlns:p14="http://schemas.microsoft.com/office/powerpoint/2010/main" val="1639699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33181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291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30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2D6622-FEDC-482A-A949-AE9F3DEC8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E1CD33E-FE04-4FE1-B41F-91B20CD6F8D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AC6405-C90D-47F8-8EE3-A240E914552A}"/>
              </a:ext>
            </a:extLst>
          </p:cNvPr>
          <p:cNvSpPr>
            <a:spLocks noGrp="1"/>
          </p:cNvSpPr>
          <p:nvPr>
            <p:ph type="dt" sz="half" idx="10"/>
          </p:nvPr>
        </p:nvSpPr>
        <p:spPr/>
        <p:txBody>
          <a:bodyPr/>
          <a:lstStyle/>
          <a:p>
            <a:fld id="{D123BE47-339E-4EDF-9587-350CF1341573}" type="datetimeFigureOut">
              <a:rPr lang="zh-CN" altLang="en-US" smtClean="0"/>
              <a:t>2020/4/30</a:t>
            </a:fld>
            <a:endParaRPr lang="zh-CN" altLang="en-US"/>
          </a:p>
        </p:txBody>
      </p:sp>
      <p:sp>
        <p:nvSpPr>
          <p:cNvPr id="5" name="页脚占位符 4">
            <a:extLst>
              <a:ext uri="{FF2B5EF4-FFF2-40B4-BE49-F238E27FC236}">
                <a16:creationId xmlns:a16="http://schemas.microsoft.com/office/drawing/2014/main" id="{DEDED2C9-22FB-4F26-8A74-4F180CD7E9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E65E13-3C2B-4C2B-B6D5-D0E85606E815}"/>
              </a:ext>
            </a:extLst>
          </p:cNvPr>
          <p:cNvSpPr>
            <a:spLocks noGrp="1"/>
          </p:cNvSpPr>
          <p:nvPr>
            <p:ph type="sldNum" sz="quarter" idx="12"/>
          </p:nvPr>
        </p:nvSpPr>
        <p:spPr/>
        <p:txBody>
          <a:bodyPr/>
          <a:lstStyle/>
          <a:p>
            <a:fld id="{40DD8C47-C85F-4FC2-8F70-28F8261ADAD8}" type="slidenum">
              <a:rPr lang="zh-CN" altLang="en-US" smtClean="0"/>
              <a:t>‹#›</a:t>
            </a:fld>
            <a:endParaRPr lang="zh-CN" altLang="en-US"/>
          </a:p>
        </p:txBody>
      </p:sp>
    </p:spTree>
    <p:extLst>
      <p:ext uri="{BB962C8B-B14F-4D97-AF65-F5344CB8AC3E}">
        <p14:creationId xmlns:p14="http://schemas.microsoft.com/office/powerpoint/2010/main" val="212653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07227-BE83-4E5F-90DB-3E5E4F3AE7F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1AF31FA-D88C-4529-9ACB-1C6551B49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E38BB3A-9C31-4DE2-9C13-D74E3FC9BBD7}"/>
              </a:ext>
            </a:extLst>
          </p:cNvPr>
          <p:cNvSpPr>
            <a:spLocks noGrp="1"/>
          </p:cNvSpPr>
          <p:nvPr>
            <p:ph type="dt" sz="half" idx="10"/>
          </p:nvPr>
        </p:nvSpPr>
        <p:spPr/>
        <p:txBody>
          <a:bodyPr/>
          <a:lstStyle/>
          <a:p>
            <a:fld id="{D123BE47-339E-4EDF-9587-350CF1341573}" type="datetimeFigureOut">
              <a:rPr lang="zh-CN" altLang="en-US" smtClean="0"/>
              <a:t>2020/4/30</a:t>
            </a:fld>
            <a:endParaRPr lang="zh-CN" altLang="en-US"/>
          </a:p>
        </p:txBody>
      </p:sp>
      <p:sp>
        <p:nvSpPr>
          <p:cNvPr id="5" name="页脚占位符 4">
            <a:extLst>
              <a:ext uri="{FF2B5EF4-FFF2-40B4-BE49-F238E27FC236}">
                <a16:creationId xmlns:a16="http://schemas.microsoft.com/office/drawing/2014/main" id="{0CD43D95-71BF-41BA-99F3-DEA36F0EA8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2DB23A-2979-4D84-B1ED-8DF372C8576D}"/>
              </a:ext>
            </a:extLst>
          </p:cNvPr>
          <p:cNvSpPr>
            <a:spLocks noGrp="1"/>
          </p:cNvSpPr>
          <p:nvPr>
            <p:ph type="sldNum" sz="quarter" idx="12"/>
          </p:nvPr>
        </p:nvSpPr>
        <p:spPr/>
        <p:txBody>
          <a:bodyPr/>
          <a:lstStyle/>
          <a:p>
            <a:fld id="{40DD8C47-C85F-4FC2-8F70-28F8261ADAD8}" type="slidenum">
              <a:rPr lang="zh-CN" altLang="en-US" smtClean="0"/>
              <a:t>‹#›</a:t>
            </a:fld>
            <a:endParaRPr lang="zh-CN" altLang="en-US"/>
          </a:p>
        </p:txBody>
      </p:sp>
    </p:spTree>
    <p:extLst>
      <p:ext uri="{BB962C8B-B14F-4D97-AF65-F5344CB8AC3E}">
        <p14:creationId xmlns:p14="http://schemas.microsoft.com/office/powerpoint/2010/main" val="260476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E121A-BF55-4214-9D52-766FE5F7855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E8EE9C7-854D-4439-AF14-35FD4B4AD79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8D19E9C-1F84-452C-B005-E0818837DA5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D313842-2825-4C82-B641-3753378E8DE4}"/>
              </a:ext>
            </a:extLst>
          </p:cNvPr>
          <p:cNvSpPr>
            <a:spLocks noGrp="1"/>
          </p:cNvSpPr>
          <p:nvPr>
            <p:ph type="dt" sz="half" idx="10"/>
          </p:nvPr>
        </p:nvSpPr>
        <p:spPr/>
        <p:txBody>
          <a:bodyPr/>
          <a:lstStyle/>
          <a:p>
            <a:fld id="{D123BE47-339E-4EDF-9587-350CF1341573}" type="datetimeFigureOut">
              <a:rPr lang="zh-CN" altLang="en-US" smtClean="0"/>
              <a:t>2020/4/30</a:t>
            </a:fld>
            <a:endParaRPr lang="zh-CN" altLang="en-US"/>
          </a:p>
        </p:txBody>
      </p:sp>
      <p:sp>
        <p:nvSpPr>
          <p:cNvPr id="6" name="页脚占位符 5">
            <a:extLst>
              <a:ext uri="{FF2B5EF4-FFF2-40B4-BE49-F238E27FC236}">
                <a16:creationId xmlns:a16="http://schemas.microsoft.com/office/drawing/2014/main" id="{C44B952D-48B2-4E4F-B4FA-40C2303081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1CFF058-4B34-4257-BE4C-E88C51EFCC5C}"/>
              </a:ext>
            </a:extLst>
          </p:cNvPr>
          <p:cNvSpPr>
            <a:spLocks noGrp="1"/>
          </p:cNvSpPr>
          <p:nvPr>
            <p:ph type="sldNum" sz="quarter" idx="12"/>
          </p:nvPr>
        </p:nvSpPr>
        <p:spPr/>
        <p:txBody>
          <a:bodyPr/>
          <a:lstStyle/>
          <a:p>
            <a:fld id="{40DD8C47-C85F-4FC2-8F70-28F8261ADAD8}" type="slidenum">
              <a:rPr lang="zh-CN" altLang="en-US" smtClean="0"/>
              <a:t>‹#›</a:t>
            </a:fld>
            <a:endParaRPr lang="zh-CN" altLang="en-US"/>
          </a:p>
        </p:txBody>
      </p:sp>
    </p:spTree>
    <p:extLst>
      <p:ext uri="{BB962C8B-B14F-4D97-AF65-F5344CB8AC3E}">
        <p14:creationId xmlns:p14="http://schemas.microsoft.com/office/powerpoint/2010/main" val="215125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F06CDC-DE8A-477A-9CC8-E421DCFED5F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06F4E54-948A-41F9-BE26-6E12A9387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4157F70-65BC-4B86-8734-16775A9643E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622AA0E4-6336-494C-BD7C-150121268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88663F-4548-45B7-BF24-6EDB7AF6893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68F6FD1-C90B-4B68-BDAC-6CC4DD64CABB}"/>
              </a:ext>
            </a:extLst>
          </p:cNvPr>
          <p:cNvSpPr>
            <a:spLocks noGrp="1"/>
          </p:cNvSpPr>
          <p:nvPr>
            <p:ph type="dt" sz="half" idx="10"/>
          </p:nvPr>
        </p:nvSpPr>
        <p:spPr/>
        <p:txBody>
          <a:bodyPr/>
          <a:lstStyle/>
          <a:p>
            <a:fld id="{D123BE47-339E-4EDF-9587-350CF1341573}" type="datetimeFigureOut">
              <a:rPr lang="zh-CN" altLang="en-US" smtClean="0"/>
              <a:t>2020/4/30</a:t>
            </a:fld>
            <a:endParaRPr lang="zh-CN" altLang="en-US"/>
          </a:p>
        </p:txBody>
      </p:sp>
      <p:sp>
        <p:nvSpPr>
          <p:cNvPr id="8" name="页脚占位符 7">
            <a:extLst>
              <a:ext uri="{FF2B5EF4-FFF2-40B4-BE49-F238E27FC236}">
                <a16:creationId xmlns:a16="http://schemas.microsoft.com/office/drawing/2014/main" id="{80880ED0-1719-44F2-8B67-CB2686AA1F6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BEF848F-72B8-4325-9800-7309C4A5295D}"/>
              </a:ext>
            </a:extLst>
          </p:cNvPr>
          <p:cNvSpPr>
            <a:spLocks noGrp="1"/>
          </p:cNvSpPr>
          <p:nvPr>
            <p:ph type="sldNum" sz="quarter" idx="12"/>
          </p:nvPr>
        </p:nvSpPr>
        <p:spPr/>
        <p:txBody>
          <a:bodyPr/>
          <a:lstStyle/>
          <a:p>
            <a:fld id="{40DD8C47-C85F-4FC2-8F70-28F8261ADAD8}" type="slidenum">
              <a:rPr lang="zh-CN" altLang="en-US" smtClean="0"/>
              <a:t>‹#›</a:t>
            </a:fld>
            <a:endParaRPr lang="zh-CN" altLang="en-US"/>
          </a:p>
        </p:txBody>
      </p:sp>
    </p:spTree>
    <p:extLst>
      <p:ext uri="{BB962C8B-B14F-4D97-AF65-F5344CB8AC3E}">
        <p14:creationId xmlns:p14="http://schemas.microsoft.com/office/powerpoint/2010/main" val="18904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39855A-356D-46CF-9126-D5F18B48059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D2E551-4BB8-4532-BF69-6A3F78779E25}"/>
              </a:ext>
            </a:extLst>
          </p:cNvPr>
          <p:cNvSpPr>
            <a:spLocks noGrp="1"/>
          </p:cNvSpPr>
          <p:nvPr>
            <p:ph type="dt" sz="half" idx="10"/>
          </p:nvPr>
        </p:nvSpPr>
        <p:spPr/>
        <p:txBody>
          <a:bodyPr/>
          <a:lstStyle/>
          <a:p>
            <a:fld id="{D123BE47-339E-4EDF-9587-350CF1341573}" type="datetimeFigureOut">
              <a:rPr lang="zh-CN" altLang="en-US" smtClean="0"/>
              <a:t>2020/4/30</a:t>
            </a:fld>
            <a:endParaRPr lang="zh-CN" altLang="en-US"/>
          </a:p>
        </p:txBody>
      </p:sp>
      <p:sp>
        <p:nvSpPr>
          <p:cNvPr id="4" name="页脚占位符 3">
            <a:extLst>
              <a:ext uri="{FF2B5EF4-FFF2-40B4-BE49-F238E27FC236}">
                <a16:creationId xmlns:a16="http://schemas.microsoft.com/office/drawing/2014/main" id="{F2A65941-715F-4D94-9E87-14DC4B08DE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5116E73-4EA5-4B3F-9528-AE82C5EB819A}"/>
              </a:ext>
            </a:extLst>
          </p:cNvPr>
          <p:cNvSpPr>
            <a:spLocks noGrp="1"/>
          </p:cNvSpPr>
          <p:nvPr>
            <p:ph type="sldNum" sz="quarter" idx="12"/>
          </p:nvPr>
        </p:nvSpPr>
        <p:spPr/>
        <p:txBody>
          <a:bodyPr/>
          <a:lstStyle/>
          <a:p>
            <a:fld id="{40DD8C47-C85F-4FC2-8F70-28F8261ADAD8}" type="slidenum">
              <a:rPr lang="zh-CN" altLang="en-US" smtClean="0"/>
              <a:t>‹#›</a:t>
            </a:fld>
            <a:endParaRPr lang="zh-CN" altLang="en-US"/>
          </a:p>
        </p:txBody>
      </p:sp>
    </p:spTree>
    <p:extLst>
      <p:ext uri="{BB962C8B-B14F-4D97-AF65-F5344CB8AC3E}">
        <p14:creationId xmlns:p14="http://schemas.microsoft.com/office/powerpoint/2010/main" val="272025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7C0F21A-A0A0-4C9B-AFD3-4FAF78F8A62B}"/>
              </a:ext>
            </a:extLst>
          </p:cNvPr>
          <p:cNvSpPr>
            <a:spLocks noGrp="1"/>
          </p:cNvSpPr>
          <p:nvPr>
            <p:ph type="dt" sz="half" idx="10"/>
          </p:nvPr>
        </p:nvSpPr>
        <p:spPr/>
        <p:txBody>
          <a:bodyPr/>
          <a:lstStyle/>
          <a:p>
            <a:fld id="{D123BE47-339E-4EDF-9587-350CF1341573}" type="datetimeFigureOut">
              <a:rPr lang="zh-CN" altLang="en-US" smtClean="0"/>
              <a:t>2020/4/30</a:t>
            </a:fld>
            <a:endParaRPr lang="zh-CN" altLang="en-US"/>
          </a:p>
        </p:txBody>
      </p:sp>
      <p:sp>
        <p:nvSpPr>
          <p:cNvPr id="3" name="页脚占位符 2">
            <a:extLst>
              <a:ext uri="{FF2B5EF4-FFF2-40B4-BE49-F238E27FC236}">
                <a16:creationId xmlns:a16="http://schemas.microsoft.com/office/drawing/2014/main" id="{3BF4BC4C-9782-4FF4-8986-9A147C96FE1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C24EF78-3EAF-462B-A6D1-875E7A91CC39}"/>
              </a:ext>
            </a:extLst>
          </p:cNvPr>
          <p:cNvSpPr>
            <a:spLocks noGrp="1"/>
          </p:cNvSpPr>
          <p:nvPr>
            <p:ph type="sldNum" sz="quarter" idx="12"/>
          </p:nvPr>
        </p:nvSpPr>
        <p:spPr/>
        <p:txBody>
          <a:bodyPr/>
          <a:lstStyle/>
          <a:p>
            <a:fld id="{40DD8C47-C85F-4FC2-8F70-28F8261ADAD8}" type="slidenum">
              <a:rPr lang="zh-CN" altLang="en-US" smtClean="0"/>
              <a:t>‹#›</a:t>
            </a:fld>
            <a:endParaRPr lang="zh-CN" altLang="en-US"/>
          </a:p>
        </p:txBody>
      </p:sp>
      <p:pic>
        <p:nvPicPr>
          <p:cNvPr id="5" name="图片 4">
            <a:extLst>
              <a:ext uri="{FF2B5EF4-FFF2-40B4-BE49-F238E27FC236}">
                <a16:creationId xmlns:a16="http://schemas.microsoft.com/office/drawing/2014/main" id="{CCAE66E5-BB79-443C-A8C1-DB7C0020EF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582" b="37210"/>
          <a:stretch/>
        </p:blipFill>
        <p:spPr>
          <a:xfrm>
            <a:off x="0" y="1"/>
            <a:ext cx="12192000" cy="6857999"/>
          </a:xfrm>
          <a:prstGeom prst="rect">
            <a:avLst/>
          </a:prstGeom>
        </p:spPr>
      </p:pic>
    </p:spTree>
    <p:extLst>
      <p:ext uri="{BB962C8B-B14F-4D97-AF65-F5344CB8AC3E}">
        <p14:creationId xmlns:p14="http://schemas.microsoft.com/office/powerpoint/2010/main" val="103990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71A447-F953-463D-93EC-984ED884C4C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808A24-A455-4E4E-9697-12B64F0FD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A507B68D-69EA-43F2-917D-E2EE5B6CE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17EFC0E-A3E1-44F9-9CBB-C2E2904F3E6F}"/>
              </a:ext>
            </a:extLst>
          </p:cNvPr>
          <p:cNvSpPr>
            <a:spLocks noGrp="1"/>
          </p:cNvSpPr>
          <p:nvPr>
            <p:ph type="dt" sz="half" idx="10"/>
          </p:nvPr>
        </p:nvSpPr>
        <p:spPr/>
        <p:txBody>
          <a:bodyPr/>
          <a:lstStyle/>
          <a:p>
            <a:fld id="{D123BE47-339E-4EDF-9587-350CF1341573}" type="datetimeFigureOut">
              <a:rPr lang="zh-CN" altLang="en-US" smtClean="0"/>
              <a:t>2020/4/30</a:t>
            </a:fld>
            <a:endParaRPr lang="zh-CN" altLang="en-US"/>
          </a:p>
        </p:txBody>
      </p:sp>
      <p:sp>
        <p:nvSpPr>
          <p:cNvPr id="6" name="页脚占位符 5">
            <a:extLst>
              <a:ext uri="{FF2B5EF4-FFF2-40B4-BE49-F238E27FC236}">
                <a16:creationId xmlns:a16="http://schemas.microsoft.com/office/drawing/2014/main" id="{14E20977-0CBB-4278-8193-966C72255C1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9362513-AB5A-4D73-BA21-324ECE308A82}"/>
              </a:ext>
            </a:extLst>
          </p:cNvPr>
          <p:cNvSpPr>
            <a:spLocks noGrp="1"/>
          </p:cNvSpPr>
          <p:nvPr>
            <p:ph type="sldNum" sz="quarter" idx="12"/>
          </p:nvPr>
        </p:nvSpPr>
        <p:spPr/>
        <p:txBody>
          <a:bodyPr/>
          <a:lstStyle/>
          <a:p>
            <a:fld id="{40DD8C47-C85F-4FC2-8F70-28F8261ADAD8}" type="slidenum">
              <a:rPr lang="zh-CN" altLang="en-US" smtClean="0"/>
              <a:t>‹#›</a:t>
            </a:fld>
            <a:endParaRPr lang="zh-CN" altLang="en-US"/>
          </a:p>
        </p:txBody>
      </p:sp>
    </p:spTree>
    <p:extLst>
      <p:ext uri="{BB962C8B-B14F-4D97-AF65-F5344CB8AC3E}">
        <p14:creationId xmlns:p14="http://schemas.microsoft.com/office/powerpoint/2010/main" val="286249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6296C-D4FE-46CC-B1DC-C587196A4EC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5492739-4775-4F24-A96C-A9F5EE292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7B5EF32-24D7-43BD-8293-7F620B518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9404BA8-1E78-4FF9-ABB2-555264EAF959}"/>
              </a:ext>
            </a:extLst>
          </p:cNvPr>
          <p:cNvSpPr>
            <a:spLocks noGrp="1"/>
          </p:cNvSpPr>
          <p:nvPr>
            <p:ph type="dt" sz="half" idx="10"/>
          </p:nvPr>
        </p:nvSpPr>
        <p:spPr/>
        <p:txBody>
          <a:bodyPr/>
          <a:lstStyle/>
          <a:p>
            <a:fld id="{D123BE47-339E-4EDF-9587-350CF1341573}" type="datetimeFigureOut">
              <a:rPr lang="zh-CN" altLang="en-US" smtClean="0"/>
              <a:t>2020/4/30</a:t>
            </a:fld>
            <a:endParaRPr lang="zh-CN" altLang="en-US"/>
          </a:p>
        </p:txBody>
      </p:sp>
      <p:sp>
        <p:nvSpPr>
          <p:cNvPr id="6" name="页脚占位符 5">
            <a:extLst>
              <a:ext uri="{FF2B5EF4-FFF2-40B4-BE49-F238E27FC236}">
                <a16:creationId xmlns:a16="http://schemas.microsoft.com/office/drawing/2014/main" id="{FE3FB889-007F-4B38-9134-033CC5F8A7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4002942-0370-4C35-A0F9-9542D4B283A2}"/>
              </a:ext>
            </a:extLst>
          </p:cNvPr>
          <p:cNvSpPr>
            <a:spLocks noGrp="1"/>
          </p:cNvSpPr>
          <p:nvPr>
            <p:ph type="sldNum" sz="quarter" idx="12"/>
          </p:nvPr>
        </p:nvSpPr>
        <p:spPr/>
        <p:txBody>
          <a:bodyPr/>
          <a:lstStyle/>
          <a:p>
            <a:fld id="{40DD8C47-C85F-4FC2-8F70-28F8261ADAD8}" type="slidenum">
              <a:rPr lang="zh-CN" altLang="en-US" smtClean="0"/>
              <a:t>‹#›</a:t>
            </a:fld>
            <a:endParaRPr lang="zh-CN" altLang="en-US"/>
          </a:p>
        </p:txBody>
      </p:sp>
    </p:spTree>
    <p:extLst>
      <p:ext uri="{BB962C8B-B14F-4D97-AF65-F5344CB8AC3E}">
        <p14:creationId xmlns:p14="http://schemas.microsoft.com/office/powerpoint/2010/main" val="51283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B6C71EC-BE00-4DF6-BD78-7BDA5BD04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1E0D7D2-CB81-46C0-9A20-B7343BC1B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6F18D94-5AAF-4813-BF61-52693E534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3BE47-339E-4EDF-9587-350CF1341573}" type="datetimeFigureOut">
              <a:rPr lang="zh-CN" altLang="en-US" smtClean="0"/>
              <a:t>2020/4/30</a:t>
            </a:fld>
            <a:endParaRPr lang="zh-CN" altLang="en-US"/>
          </a:p>
        </p:txBody>
      </p:sp>
      <p:sp>
        <p:nvSpPr>
          <p:cNvPr id="5" name="页脚占位符 4">
            <a:extLst>
              <a:ext uri="{FF2B5EF4-FFF2-40B4-BE49-F238E27FC236}">
                <a16:creationId xmlns:a16="http://schemas.microsoft.com/office/drawing/2014/main" id="{C6B0F8A7-E1ED-4D95-8EEC-B763D9D125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7116A6B-2F51-47B5-B16A-802BD1CCC2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D8C47-C85F-4FC2-8F70-28F8261ADAD8}" type="slidenum">
              <a:rPr lang="zh-CN" altLang="en-US" smtClean="0"/>
              <a:t>‹#›</a:t>
            </a:fld>
            <a:endParaRPr lang="zh-CN" altLang="en-US"/>
          </a:p>
        </p:txBody>
      </p:sp>
    </p:spTree>
    <p:extLst>
      <p:ext uri="{BB962C8B-B14F-4D97-AF65-F5344CB8AC3E}">
        <p14:creationId xmlns:p14="http://schemas.microsoft.com/office/powerpoint/2010/main" val="3038250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21.xml"/><Relationship Id="rId16" Type="http://schemas.openxmlformats.org/officeDocument/2006/relationships/diagramColors" Target="../diagrams/colors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hyperlink" Target="https://www.pgfans.cn/a?id=430"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88793" y="3021914"/>
            <a:ext cx="5060321" cy="830997"/>
          </a:xfrm>
          <a:prstGeom prst="rect">
            <a:avLst/>
          </a:prstGeom>
          <a:noFill/>
        </p:spPr>
        <p:txBody>
          <a:bodyPr wrap="square" rtlCol="0">
            <a:spAutoFit/>
            <a:scene3d>
              <a:camera prst="orthographicFront"/>
              <a:lightRig rig="threePt" dir="t"/>
            </a:scene3d>
            <a:sp3d contourW="12700"/>
          </a:bodyPr>
          <a:lstStyle/>
          <a:p>
            <a:r>
              <a:rPr lang="en-US" altLang="zh-CN" sz="4800" b="1" dirty="0">
                <a:solidFill>
                  <a:schemeClr val="tx1">
                    <a:lumMod val="65000"/>
                    <a:lumOff val="35000"/>
                  </a:schemeClr>
                </a:solidFill>
                <a:latin typeface="FZHei-B01S" panose="02010601030101010101" pitchFamily="2" charset="-122"/>
                <a:ea typeface="FZHei-B01S" panose="02010601030101010101" pitchFamily="2" charset="-122"/>
                <a:cs typeface="经典综艺体简" panose="02010609000101010101" pitchFamily="49" charset="-122"/>
                <a:sym typeface="FZHei-B01S" panose="02010601030101010101" pitchFamily="2" charset="-122"/>
              </a:rPr>
              <a:t>PG</a:t>
            </a:r>
            <a:r>
              <a:rPr lang="zh-CN" altLang="en-US" sz="4800" b="1" dirty="0">
                <a:solidFill>
                  <a:schemeClr val="tx1">
                    <a:lumMod val="65000"/>
                    <a:lumOff val="35000"/>
                  </a:schemeClr>
                </a:solidFill>
                <a:latin typeface="FZHei-B01S" panose="02010601030101010101" pitchFamily="2" charset="-122"/>
                <a:ea typeface="FZHei-B01S" panose="02010601030101010101" pitchFamily="2" charset="-122"/>
                <a:cs typeface="经典综艺体简" panose="02010609000101010101" pitchFamily="49" charset="-122"/>
                <a:sym typeface="FZHei-B01S" panose="02010601030101010101" pitchFamily="2" charset="-122"/>
              </a:rPr>
              <a:t>集群脑裂防止</a:t>
            </a:r>
          </a:p>
        </p:txBody>
      </p:sp>
      <p:sp>
        <p:nvSpPr>
          <p:cNvPr id="10" name="文本框 9"/>
          <p:cNvSpPr txBox="1"/>
          <p:nvPr/>
        </p:nvSpPr>
        <p:spPr>
          <a:xfrm>
            <a:off x="5354462" y="2520315"/>
            <a:ext cx="4495799" cy="523220"/>
          </a:xfrm>
          <a:prstGeom prst="rect">
            <a:avLst/>
          </a:prstGeom>
          <a:noFill/>
        </p:spPr>
        <p:txBody>
          <a:bodyPr wrap="square" rtlCol="0">
            <a:spAutoFit/>
            <a:scene3d>
              <a:camera prst="orthographicFront"/>
              <a:lightRig rig="threePt" dir="t"/>
            </a:scene3d>
            <a:sp3d contourW="12700"/>
          </a:bodyPr>
          <a:lstStyle/>
          <a:p>
            <a:pPr algn="dist"/>
            <a:endParaRPr lang="en-US" altLang="zh-CN" sz="14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a:p>
            <a:pPr algn="dist"/>
            <a:r>
              <a:rPr lang="zh-CN" altLang="en-US" sz="14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瀚高基础软件</a:t>
            </a:r>
          </a:p>
        </p:txBody>
      </p:sp>
      <p:sp>
        <p:nvSpPr>
          <p:cNvPr id="11" name="文本框 10"/>
          <p:cNvSpPr txBox="1"/>
          <p:nvPr/>
        </p:nvSpPr>
        <p:spPr>
          <a:xfrm>
            <a:off x="1562101" y="2520315"/>
            <a:ext cx="3792362" cy="1569660"/>
          </a:xfrm>
          <a:prstGeom prst="rect">
            <a:avLst/>
          </a:prstGeom>
          <a:noFill/>
        </p:spPr>
        <p:txBody>
          <a:bodyPr wrap="square" rtlCol="0">
            <a:spAutoFit/>
            <a:scene3d>
              <a:camera prst="orthographicFront"/>
              <a:lightRig rig="threePt" dir="t"/>
            </a:scene3d>
            <a:sp3d contourW="12700"/>
          </a:bodyPr>
          <a:lstStyle/>
          <a:p>
            <a:pPr algn="ctr"/>
            <a:r>
              <a:rPr lang="en-US" altLang="zh-CN" sz="96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2020</a:t>
            </a:r>
            <a:endParaRPr lang="zh-CN" altLang="en-US" sz="96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文本框 8"/>
          <p:cNvSpPr txBox="1"/>
          <p:nvPr/>
        </p:nvSpPr>
        <p:spPr>
          <a:xfrm>
            <a:off x="2184400" y="3863870"/>
            <a:ext cx="7803243" cy="461665"/>
          </a:xfrm>
          <a:prstGeom prst="rect">
            <a:avLst/>
          </a:prstGeom>
          <a:noFill/>
        </p:spPr>
        <p:txBody>
          <a:bodyPr wrap="square" rtlCol="0">
            <a:spAutoFit/>
            <a:scene3d>
              <a:camera prst="orthographicFront"/>
              <a:lightRig rig="threePt" dir="t"/>
            </a:scene3d>
            <a:sp3d contourW="12700"/>
          </a:bodyPr>
          <a:lstStyle/>
          <a:p>
            <a:pPr algn="just"/>
            <a:r>
              <a:rPr lang="en-US" altLang="zh-CN"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Without ideal, life is a desert, not angry; Without ideal, life is like night, without light; Without ideal, life is like a maze, without direction.</a:t>
            </a:r>
          </a:p>
        </p:txBody>
      </p:sp>
      <p:grpSp>
        <p:nvGrpSpPr>
          <p:cNvPr id="19" name="组合 18"/>
          <p:cNvGrpSpPr/>
          <p:nvPr/>
        </p:nvGrpSpPr>
        <p:grpSpPr>
          <a:xfrm>
            <a:off x="7653460" y="4742784"/>
            <a:ext cx="1765300" cy="316802"/>
            <a:chOff x="1244534" y="3522134"/>
            <a:chExt cx="1765300" cy="316802"/>
          </a:xfrm>
          <a:solidFill>
            <a:srgbClr val="595959"/>
          </a:solidFill>
        </p:grpSpPr>
        <p:sp>
          <p:nvSpPr>
            <p:cNvPr id="20" name="矩形 19"/>
            <p:cNvSpPr/>
            <p:nvPr/>
          </p:nvSpPr>
          <p:spPr>
            <a:xfrm>
              <a:off x="1244534" y="3522134"/>
              <a:ext cx="1765300" cy="316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1" name="文本框 20"/>
            <p:cNvSpPr txBox="1"/>
            <p:nvPr/>
          </p:nvSpPr>
          <p:spPr>
            <a:xfrm>
              <a:off x="1244535" y="3526647"/>
              <a:ext cx="1618194"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演讲者：刘世泽</a:t>
              </a:r>
            </a:p>
          </p:txBody>
        </p:sp>
      </p:grpSp>
      <p:grpSp>
        <p:nvGrpSpPr>
          <p:cNvPr id="12" name="组合 11">
            <a:extLst>
              <a:ext uri="{FF2B5EF4-FFF2-40B4-BE49-F238E27FC236}">
                <a16:creationId xmlns:a16="http://schemas.microsoft.com/office/drawing/2014/main" id="{B020966B-F6B5-46B9-83D6-69A92AF14F7C}"/>
              </a:ext>
            </a:extLst>
          </p:cNvPr>
          <p:cNvGrpSpPr/>
          <p:nvPr/>
        </p:nvGrpSpPr>
        <p:grpSpPr>
          <a:xfrm>
            <a:off x="7653460" y="5064099"/>
            <a:ext cx="1765300" cy="316802"/>
            <a:chOff x="1244534" y="3522134"/>
            <a:chExt cx="1765300" cy="316802"/>
          </a:xfrm>
          <a:solidFill>
            <a:srgbClr val="595959"/>
          </a:solidFill>
        </p:grpSpPr>
        <p:sp>
          <p:nvSpPr>
            <p:cNvPr id="13" name="矩形 12">
              <a:extLst>
                <a:ext uri="{FF2B5EF4-FFF2-40B4-BE49-F238E27FC236}">
                  <a16:creationId xmlns:a16="http://schemas.microsoft.com/office/drawing/2014/main" id="{A9830377-C123-432C-9C04-1CC59D0A6029}"/>
                </a:ext>
              </a:extLst>
            </p:cNvPr>
            <p:cNvSpPr/>
            <p:nvPr/>
          </p:nvSpPr>
          <p:spPr>
            <a:xfrm>
              <a:off x="1244534" y="3522134"/>
              <a:ext cx="1765300" cy="316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4" name="文本框 13">
              <a:extLst>
                <a:ext uri="{FF2B5EF4-FFF2-40B4-BE49-F238E27FC236}">
                  <a16:creationId xmlns:a16="http://schemas.microsoft.com/office/drawing/2014/main" id="{09F491AC-D19A-4912-912D-13263731B67D}"/>
                </a:ext>
              </a:extLst>
            </p:cNvPr>
            <p:cNvSpPr txBox="1"/>
            <p:nvPr/>
          </p:nvSpPr>
          <p:spPr>
            <a:xfrm>
              <a:off x="1244535" y="3526647"/>
              <a:ext cx="1618194" cy="307777"/>
            </a:xfrm>
            <a:prstGeom prst="rect">
              <a:avLst/>
            </a:prstGeom>
            <a:noFill/>
          </p:spPr>
          <p:txBody>
            <a:bodyPr wrap="square" rtlCol="0">
              <a:spAutoFit/>
              <a:scene3d>
                <a:camera prst="orthographicFront"/>
                <a:lightRig rig="threePt" dir="t"/>
              </a:scene3d>
              <a:sp3d contourW="12700"/>
            </a:bodyPr>
            <a:lstStyle/>
            <a:p>
              <a:pPr algn="ctr"/>
              <a:r>
                <a:rPr lang="en-US" altLang="zh-CN" sz="14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2020</a:t>
              </a:r>
              <a:r>
                <a:rPr lang="zh-CN" altLang="en-US" sz="14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年</a:t>
              </a:r>
              <a:r>
                <a:rPr lang="en-US" altLang="zh-CN" sz="14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4</a:t>
              </a:r>
              <a:r>
                <a:rPr lang="zh-CN" altLang="en-US" sz="14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月</a:t>
              </a:r>
            </a:p>
          </p:txBody>
        </p:sp>
      </p:grpSp>
      <p:pic>
        <p:nvPicPr>
          <p:cNvPr id="15" name="图片 14">
            <a:extLst>
              <a:ext uri="{FF2B5EF4-FFF2-40B4-BE49-F238E27FC236}">
                <a16:creationId xmlns:a16="http://schemas.microsoft.com/office/drawing/2014/main" id="{28C359A0-52EE-48A2-BD79-D2C164AA12D8}"/>
              </a:ext>
            </a:extLst>
          </p:cNvPr>
          <p:cNvPicPr/>
          <p:nvPr/>
        </p:nvPicPr>
        <p:blipFill>
          <a:blip r:embed="rId3">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13806615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793619" y="1929334"/>
            <a:ext cx="10297714" cy="508088"/>
          </a:xfrm>
          <a:prstGeom prst="rect">
            <a:avLst/>
          </a:prstGeom>
          <a:noFill/>
          <a:ln w="9525">
            <a:noFill/>
            <a:miter/>
          </a:ln>
        </p:spPr>
        <p:txBody>
          <a:bodyPr wrap="square">
            <a:spAutoFit/>
          </a:bodyPr>
          <a:lstStyle/>
          <a:p>
            <a:pPr lvl="2"/>
            <a:endParaRPr lang="en-US" altLang="zh-CN" sz="1351" dirty="0">
              <a:solidFill>
                <a:srgbClr val="002060"/>
              </a:solidFill>
              <a:latin typeface="FZHei-B01S" panose="02010601030101010101" pitchFamily="2" charset="-122"/>
              <a:ea typeface="FZHei-B01S" panose="02010601030101010101" pitchFamily="2" charset="-122"/>
              <a:sym typeface="FZHei-B01S" panose="02010601030101010101" pitchFamily="2" charset="-122"/>
            </a:endParaRPr>
          </a:p>
          <a:p>
            <a:pPr lvl="2"/>
            <a:endParaRPr lang="en-US" altLang="zh-CN" sz="1351" dirty="0">
              <a:solidFill>
                <a:srgbClr val="002060"/>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1104523" cy="420564"/>
            <a:chOff x="568442" y="319364"/>
            <a:chExt cx="1104523"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1007007" cy="420565"/>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时间线</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10" name="图片 9">
            <a:extLst>
              <a:ext uri="{FF2B5EF4-FFF2-40B4-BE49-F238E27FC236}">
                <a16:creationId xmlns:a16="http://schemas.microsoft.com/office/drawing/2014/main" id="{3CF3849D-6D2C-4525-A82A-44D9617AEF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12330" y="1769876"/>
            <a:ext cx="8579670" cy="4715146"/>
          </a:xfrm>
          <a:prstGeom prst="rect">
            <a:avLst/>
          </a:prstGeom>
          <a:noFill/>
          <a:ln>
            <a:noFill/>
          </a:ln>
        </p:spPr>
      </p:pic>
      <p:sp>
        <p:nvSpPr>
          <p:cNvPr id="11" name="矩形 10">
            <a:extLst>
              <a:ext uri="{FF2B5EF4-FFF2-40B4-BE49-F238E27FC236}">
                <a16:creationId xmlns:a16="http://schemas.microsoft.com/office/drawing/2014/main" id="{F5DECA69-9670-42D3-BBF7-098D1366B55F}"/>
              </a:ext>
            </a:extLst>
          </p:cNvPr>
          <p:cNvSpPr/>
          <p:nvPr/>
        </p:nvSpPr>
        <p:spPr>
          <a:xfrm>
            <a:off x="307721" y="938878"/>
            <a:ext cx="11090660" cy="830997"/>
          </a:xfrm>
          <a:prstGeom prst="rect">
            <a:avLst/>
          </a:prstGeom>
        </p:spPr>
        <p:txBody>
          <a:bodyPr wrap="square">
            <a:spAutoFit/>
          </a:bodyPr>
          <a:lstStyle/>
          <a:p>
            <a:r>
              <a:rPr lang="zh-CN" altLang="zh-CN" sz="2400" b="1" dirty="0">
                <a:solidFill>
                  <a:srgbClr val="002060"/>
                </a:solidFill>
                <a:ea typeface="FZHei-B01S" panose="02010601030101010101" pitchFamily="2" charset="-122"/>
              </a:rPr>
              <a:t>时间线</a:t>
            </a:r>
            <a:r>
              <a:rPr lang="en-US" altLang="zh-CN" sz="2400" b="1" dirty="0">
                <a:solidFill>
                  <a:srgbClr val="002060"/>
                </a:solidFill>
                <a:ea typeface="FZHei-B01S" panose="02010601030101010101" pitchFamily="2" charset="-122"/>
              </a:rPr>
              <a:t>timeline</a:t>
            </a:r>
            <a:r>
              <a:rPr lang="zh-CN" altLang="zh-CN" sz="2400" b="1" dirty="0">
                <a:solidFill>
                  <a:srgbClr val="002060"/>
                </a:solidFill>
                <a:ea typeface="FZHei-B01S" panose="02010601030101010101" pitchFamily="2" charset="-122"/>
              </a:rPr>
              <a:t>是</a:t>
            </a:r>
            <a:r>
              <a:rPr lang="en-US" altLang="zh-CN" sz="2400" b="1" dirty="0">
                <a:solidFill>
                  <a:srgbClr val="002060"/>
                </a:solidFill>
                <a:ea typeface="FZHei-B01S" panose="02010601030101010101" pitchFamily="2" charset="-122"/>
              </a:rPr>
              <a:t>PG</a:t>
            </a:r>
            <a:r>
              <a:rPr lang="zh-CN" altLang="zh-CN" sz="2400" b="1" dirty="0">
                <a:solidFill>
                  <a:srgbClr val="002060"/>
                </a:solidFill>
                <a:ea typeface="FZHei-B01S" panose="02010601030101010101" pitchFamily="2" charset="-122"/>
              </a:rPr>
              <a:t>在涉及备份恢复时配合</a:t>
            </a:r>
            <a:r>
              <a:rPr lang="en-US" altLang="zh-CN" sz="2400" b="1" dirty="0" err="1">
                <a:solidFill>
                  <a:srgbClr val="002060"/>
                </a:solidFill>
                <a:ea typeface="FZHei-B01S" panose="02010601030101010101" pitchFamily="2" charset="-122"/>
              </a:rPr>
              <a:t>wal</a:t>
            </a:r>
            <a:r>
              <a:rPr lang="zh-CN" altLang="zh-CN" sz="2400" b="1" dirty="0">
                <a:solidFill>
                  <a:srgbClr val="002060"/>
                </a:solidFill>
                <a:ea typeface="FZHei-B01S" panose="02010601030101010101" pitchFamily="2" charset="-122"/>
              </a:rPr>
              <a:t>日志的一种机制。</a:t>
            </a:r>
            <a:endParaRPr lang="zh-CN" altLang="en-US" sz="2400" b="1" dirty="0">
              <a:solidFill>
                <a:srgbClr val="002060"/>
              </a:solidFill>
              <a:ea typeface="FZHei-B01S" panose="02010601030101010101" pitchFamily="2" charset="-122"/>
              <a:sym typeface="FZHei-B01S" panose="02010601030101010101" pitchFamily="2" charset="-122"/>
            </a:endParaRPr>
          </a:p>
          <a:p>
            <a:pPr lvl="0"/>
            <a:endParaRPr lang="zh-CN" altLang="en-US" sz="2400" b="1" dirty="0">
              <a:solidFill>
                <a:srgbClr val="00206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 name="矩形 1">
            <a:extLst>
              <a:ext uri="{FF2B5EF4-FFF2-40B4-BE49-F238E27FC236}">
                <a16:creationId xmlns:a16="http://schemas.microsoft.com/office/drawing/2014/main" id="{19AEF82A-06ED-4146-91BD-1D3EE8ED35A6}"/>
              </a:ext>
            </a:extLst>
          </p:cNvPr>
          <p:cNvSpPr/>
          <p:nvPr/>
        </p:nvSpPr>
        <p:spPr>
          <a:xfrm>
            <a:off x="331720" y="1606565"/>
            <a:ext cx="3280610" cy="4524315"/>
          </a:xfrm>
          <a:prstGeom prst="rect">
            <a:avLst/>
          </a:prstGeom>
        </p:spPr>
        <p:txBody>
          <a:bodyPr wrap="square">
            <a:spAutoFit/>
          </a:bodyPr>
          <a:lstStyle/>
          <a:p>
            <a:r>
              <a:rPr lang="zh-CN" altLang="en-US" sz="2400" dirty="0">
                <a:cs typeface="Times New Roman" panose="02020603050405020304" pitchFamily="18" charset="0"/>
              </a:rPr>
              <a:t>假设</a:t>
            </a:r>
            <a:r>
              <a:rPr lang="zh-CN" altLang="zh-CN" sz="2400" dirty="0">
                <a:cs typeface="Times New Roman" panose="02020603050405020304" pitchFamily="18" charset="0"/>
              </a:rPr>
              <a:t>操作人员在周五晚间想要恢复到前一天早晨的状态，而后发现问题又想要回到周五早晨的状态。如果没有时间线</a:t>
            </a:r>
            <a:r>
              <a:rPr lang="zh-CN" altLang="en-US" sz="2400" dirty="0">
                <a:cs typeface="Times New Roman" panose="02020603050405020304" pitchFamily="18" charset="0"/>
              </a:rPr>
              <a:t>切换</a:t>
            </a:r>
            <a:r>
              <a:rPr lang="zh-CN" altLang="zh-CN" sz="2400" dirty="0">
                <a:cs typeface="Times New Roman" panose="02020603050405020304" pitchFamily="18" charset="0"/>
              </a:rPr>
              <a:t>，当数据库恢复到周四状态时，随着数据库的运行，原有</a:t>
            </a:r>
            <a:r>
              <a:rPr lang="en-US" altLang="zh-CN" sz="2400" dirty="0" err="1">
                <a:cs typeface="Times New Roman" panose="02020603050405020304" pitchFamily="18" charset="0"/>
              </a:rPr>
              <a:t>wal</a:t>
            </a:r>
            <a:r>
              <a:rPr lang="zh-CN" altLang="zh-CN" sz="2400" dirty="0">
                <a:cs typeface="Times New Roman" panose="02020603050405020304" pitchFamily="18" charset="0"/>
              </a:rPr>
              <a:t>日志文件中周四到周五的文件内容会被覆盖，导致无法恢复到原先周四之后的数据状态</a:t>
            </a:r>
            <a:endParaRPr lang="zh-CN" altLang="en-US" sz="2400" dirty="0"/>
          </a:p>
        </p:txBody>
      </p:sp>
      <p:pic>
        <p:nvPicPr>
          <p:cNvPr id="12" name="图片 11">
            <a:extLst>
              <a:ext uri="{FF2B5EF4-FFF2-40B4-BE49-F238E27FC236}">
                <a16:creationId xmlns:a16="http://schemas.microsoft.com/office/drawing/2014/main" id="{418A37DA-403E-4C33-98E4-079F3A04F50B}"/>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349361126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793619" y="1929334"/>
            <a:ext cx="10297714" cy="508088"/>
          </a:xfrm>
          <a:prstGeom prst="rect">
            <a:avLst/>
          </a:prstGeom>
          <a:noFill/>
          <a:ln w="9525">
            <a:noFill/>
            <a:miter/>
          </a:ln>
        </p:spPr>
        <p:txBody>
          <a:bodyPr wrap="square">
            <a:spAutoFit/>
          </a:bodyPr>
          <a:lstStyle/>
          <a:p>
            <a:pPr lvl="2"/>
            <a:endParaRPr lang="en-US" altLang="zh-CN" sz="1351" dirty="0">
              <a:solidFill>
                <a:srgbClr val="002060"/>
              </a:solidFill>
              <a:latin typeface="FZHei-B01S" panose="02010601030101010101" pitchFamily="2" charset="-122"/>
              <a:ea typeface="FZHei-B01S" panose="02010601030101010101" pitchFamily="2" charset="-122"/>
              <a:sym typeface="FZHei-B01S" panose="02010601030101010101" pitchFamily="2" charset="-122"/>
            </a:endParaRPr>
          </a:p>
          <a:p>
            <a:pPr lvl="2"/>
            <a:endParaRPr lang="en-US" altLang="zh-CN" sz="1351" dirty="0">
              <a:solidFill>
                <a:srgbClr val="002060"/>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1104523" cy="420564"/>
            <a:chOff x="568442" y="319364"/>
            <a:chExt cx="1104523"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1007007" cy="420565"/>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时间线</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 name="矩形 1">
            <a:extLst>
              <a:ext uri="{FF2B5EF4-FFF2-40B4-BE49-F238E27FC236}">
                <a16:creationId xmlns:a16="http://schemas.microsoft.com/office/drawing/2014/main" id="{19AEF82A-06ED-4146-91BD-1D3EE8ED35A6}"/>
              </a:ext>
            </a:extLst>
          </p:cNvPr>
          <p:cNvSpPr/>
          <p:nvPr/>
        </p:nvSpPr>
        <p:spPr>
          <a:xfrm>
            <a:off x="331720" y="1120676"/>
            <a:ext cx="3280610" cy="2308324"/>
          </a:xfrm>
          <a:prstGeom prst="rect">
            <a:avLst/>
          </a:prstGeom>
        </p:spPr>
        <p:txBody>
          <a:bodyPr wrap="square">
            <a:spAutoFit/>
          </a:bodyPr>
          <a:lstStyle/>
          <a:p>
            <a:r>
              <a:rPr lang="zh-CN" altLang="zh-CN" sz="2400" dirty="0"/>
              <a:t>在加入了时间线 </a:t>
            </a:r>
            <a:r>
              <a:rPr lang="en-US" altLang="zh-CN" sz="2400" dirty="0"/>
              <a:t>timeline</a:t>
            </a:r>
            <a:r>
              <a:rPr lang="zh-CN" altLang="zh-CN" sz="2400" dirty="0"/>
              <a:t>之后，恢复操作会新启一条</a:t>
            </a:r>
            <a:r>
              <a:rPr lang="en-US" altLang="zh-CN" sz="2400" dirty="0"/>
              <a:t>timeline</a:t>
            </a:r>
            <a:r>
              <a:rPr lang="zh-CN" altLang="zh-CN" sz="2400" dirty="0"/>
              <a:t>，在新的上的日志不会覆盖</a:t>
            </a:r>
            <a:r>
              <a:rPr lang="en-US" altLang="zh-CN" sz="2400" dirty="0"/>
              <a:t>timeline</a:t>
            </a:r>
            <a:r>
              <a:rPr lang="zh-CN" altLang="zh-CN" sz="2400" dirty="0"/>
              <a:t>其他</a:t>
            </a:r>
            <a:r>
              <a:rPr lang="en-US" altLang="zh-CN" sz="2400" dirty="0"/>
              <a:t>timeline</a:t>
            </a:r>
            <a:r>
              <a:rPr lang="zh-CN" altLang="zh-CN" sz="2400" dirty="0"/>
              <a:t>日志。</a:t>
            </a:r>
          </a:p>
        </p:txBody>
      </p:sp>
      <p:pic>
        <p:nvPicPr>
          <p:cNvPr id="12" name="图片 11">
            <a:extLst>
              <a:ext uri="{FF2B5EF4-FFF2-40B4-BE49-F238E27FC236}">
                <a16:creationId xmlns:a16="http://schemas.microsoft.com/office/drawing/2014/main" id="{E883FBF3-C8DA-4B08-8206-DF2F0D9F51D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12459" y="1047268"/>
            <a:ext cx="8207087" cy="5401657"/>
          </a:xfrm>
          <a:prstGeom prst="rect">
            <a:avLst/>
          </a:prstGeom>
          <a:noFill/>
          <a:ln>
            <a:noFill/>
          </a:ln>
        </p:spPr>
      </p:pic>
      <p:pic>
        <p:nvPicPr>
          <p:cNvPr id="11" name="图片 10">
            <a:extLst>
              <a:ext uri="{FF2B5EF4-FFF2-40B4-BE49-F238E27FC236}">
                <a16:creationId xmlns:a16="http://schemas.microsoft.com/office/drawing/2014/main" id="{32110802-8244-424C-9728-5932EC3C72B7}"/>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280104276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590419" y="1185689"/>
            <a:ext cx="10297714" cy="3416320"/>
          </a:xfrm>
          <a:prstGeom prst="rect">
            <a:avLst/>
          </a:prstGeom>
          <a:noFill/>
          <a:ln w="9525">
            <a:noFill/>
            <a:miter/>
          </a:ln>
        </p:spPr>
        <p:txBody>
          <a:bodyPr wrap="square">
            <a:spAutoFit/>
          </a:bodyPr>
          <a:lstStyle/>
          <a:p>
            <a:pPr marL="342900" lvl="0" indent="-342900" eaLnBrk="1" hangingPunct="1">
              <a:buFont typeface="Arial" panose="020B0604020202020204" pitchFamily="34" charset="0"/>
              <a:buChar char="•"/>
            </a:pPr>
            <a:r>
              <a:rPr lang="en-US" altLang="zh-CN" sz="2400" dirty="0">
                <a:solidFill>
                  <a:srgbClr val="002060"/>
                </a:solidFill>
                <a:sym typeface="FZHei-B01S" panose="02010601030101010101" pitchFamily="2" charset="-122"/>
              </a:rPr>
              <a:t>PG</a:t>
            </a:r>
            <a:r>
              <a:rPr lang="zh-CN" altLang="en-US" sz="2400" dirty="0">
                <a:solidFill>
                  <a:srgbClr val="002060"/>
                </a:solidFill>
                <a:sym typeface="FZHei-B01S" panose="02010601030101010101" pitchFamily="2" charset="-122"/>
              </a:rPr>
              <a:t>在切换时会在新</a:t>
            </a:r>
            <a:r>
              <a:rPr lang="en-US" altLang="zh-CN" sz="2400" dirty="0">
                <a:solidFill>
                  <a:srgbClr val="002060"/>
                </a:solidFill>
                <a:sym typeface="FZHei-B01S" panose="02010601030101010101" pitchFamily="2" charset="-122"/>
              </a:rPr>
              <a:t>promote</a:t>
            </a:r>
            <a:r>
              <a:rPr lang="zh-CN" altLang="en-US" sz="2400" dirty="0">
                <a:solidFill>
                  <a:srgbClr val="002060"/>
                </a:solidFill>
                <a:sym typeface="FZHei-B01S" panose="02010601030101010101" pitchFamily="2" charset="-122"/>
              </a:rPr>
              <a:t>的主库上新建时间线。因此一旦形成脑裂，通常意味着此时集群中的两个主节点位于不同的时间线</a:t>
            </a:r>
            <a:endParaRPr lang="en-US" altLang="zh-CN" sz="2400" dirty="0">
              <a:solidFill>
                <a:srgbClr val="002060"/>
              </a:solidFill>
              <a:sym typeface="FZHei-B01S" panose="02010601030101010101" pitchFamily="2" charset="-122"/>
            </a:endParaRPr>
          </a:p>
          <a:p>
            <a:pPr marL="342900" lvl="0" indent="-342900" eaLnBrk="1" hangingPunct="1">
              <a:buFont typeface="Arial" panose="020B0604020202020204" pitchFamily="34" charset="0"/>
              <a:buChar char="•"/>
            </a:pPr>
            <a:endParaRPr lang="en-US" altLang="zh-CN" sz="2400" dirty="0">
              <a:solidFill>
                <a:srgbClr val="002060"/>
              </a:solidFill>
              <a:sym typeface="FZHei-B01S" panose="02010601030101010101" pitchFamily="2" charset="-122"/>
            </a:endParaRPr>
          </a:p>
          <a:p>
            <a:pPr marL="342900" lvl="0" indent="-342900">
              <a:buFont typeface="Arial" panose="020B0604020202020204" pitchFamily="34" charset="0"/>
              <a:buChar char="•"/>
            </a:pPr>
            <a:r>
              <a:rPr lang="zh-CN" altLang="zh-CN" sz="2400" dirty="0">
                <a:solidFill>
                  <a:srgbClr val="002060"/>
                </a:solidFill>
              </a:rPr>
              <a:t>假如可以忽视脑裂期间由于数据去向分叉造成的部分数据丢失，可以通过</a:t>
            </a:r>
            <a:r>
              <a:rPr lang="en-US" altLang="zh-CN" sz="2400" dirty="0" err="1">
                <a:solidFill>
                  <a:srgbClr val="002060"/>
                </a:solidFill>
              </a:rPr>
              <a:t>pg_rewind</a:t>
            </a:r>
            <a:r>
              <a:rPr lang="zh-CN" altLang="zh-CN" sz="2400" dirty="0">
                <a:solidFill>
                  <a:srgbClr val="002060"/>
                </a:solidFill>
              </a:rPr>
              <a:t>将其中一个节点重新作为备节点加入</a:t>
            </a:r>
            <a:r>
              <a:rPr lang="zh-CN" altLang="en-US" sz="2400" dirty="0">
                <a:solidFill>
                  <a:srgbClr val="002060"/>
                </a:solidFill>
              </a:rPr>
              <a:t>集群</a:t>
            </a:r>
            <a:endParaRPr lang="en-US" altLang="zh-CN" sz="2400" dirty="0">
              <a:solidFill>
                <a:srgbClr val="002060"/>
              </a:solidFill>
            </a:endParaRPr>
          </a:p>
          <a:p>
            <a:pPr marL="342900" lvl="0" indent="-342900">
              <a:buFont typeface="Arial" panose="020B0604020202020204" pitchFamily="34" charset="0"/>
              <a:buChar char="•"/>
            </a:pPr>
            <a:endParaRPr lang="en-US" altLang="zh-CN" sz="2400" dirty="0">
              <a:solidFill>
                <a:srgbClr val="002060"/>
              </a:solidFill>
              <a:sym typeface="FZHei-B01S" panose="02010601030101010101" pitchFamily="2" charset="-122"/>
            </a:endParaRPr>
          </a:p>
          <a:p>
            <a:pPr marL="342900" lvl="0" indent="-342900">
              <a:buFont typeface="Arial" panose="020B0604020202020204" pitchFamily="34" charset="0"/>
              <a:buChar char="•"/>
            </a:pPr>
            <a:endParaRPr lang="en-US" altLang="zh-CN" sz="2400" dirty="0">
              <a:solidFill>
                <a:srgbClr val="002060"/>
              </a:solidFill>
              <a:sym typeface="FZHei-B01S" panose="02010601030101010101" pitchFamily="2" charset="-122"/>
            </a:endParaRPr>
          </a:p>
          <a:p>
            <a:pPr marL="342900" lvl="0" indent="-342900">
              <a:buFont typeface="Arial" panose="020B0604020202020204" pitchFamily="34" charset="0"/>
              <a:buChar char="•"/>
            </a:pPr>
            <a:endParaRPr lang="en-US" altLang="zh-CN" sz="2400" dirty="0">
              <a:solidFill>
                <a:srgbClr val="002060"/>
              </a:solidFill>
              <a:sym typeface="FZHei-B01S" panose="02010601030101010101" pitchFamily="2" charset="-122"/>
            </a:endParaRPr>
          </a:p>
          <a:p>
            <a:pPr marL="342900" lvl="0" indent="-342900" eaLnBrk="1" hangingPunct="1">
              <a:buFont typeface="Arial" panose="020B0604020202020204" pitchFamily="34" charset="0"/>
              <a:buChar char="•"/>
            </a:pPr>
            <a:endParaRPr lang="en-US" altLang="zh-CN" sz="2400" dirty="0">
              <a:solidFill>
                <a:srgbClr val="002060"/>
              </a:solidFill>
              <a:sym typeface="FZHei-B01S" panose="02010601030101010101" pitchFamily="2" charset="-122"/>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3023317" cy="420564"/>
            <a:chOff x="568442" y="319364"/>
            <a:chExt cx="3023317"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925801" cy="420565"/>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脑裂发生后的人工恢复</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3" name="图片 2">
            <a:extLst>
              <a:ext uri="{FF2B5EF4-FFF2-40B4-BE49-F238E27FC236}">
                <a16:creationId xmlns:a16="http://schemas.microsoft.com/office/drawing/2014/main" id="{1C372AC5-83A2-4C68-9592-D1DDBF914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127" y="3851031"/>
            <a:ext cx="10253745" cy="2146133"/>
          </a:xfrm>
          <a:prstGeom prst="rect">
            <a:avLst/>
          </a:prstGeom>
        </p:spPr>
      </p:pic>
      <p:pic>
        <p:nvPicPr>
          <p:cNvPr id="10" name="图片 9">
            <a:extLst>
              <a:ext uri="{FF2B5EF4-FFF2-40B4-BE49-F238E27FC236}">
                <a16:creationId xmlns:a16="http://schemas.microsoft.com/office/drawing/2014/main" id="{9A90D7D5-FE93-47AE-9C0F-BD34D2F61D41}"/>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55725350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307721" y="931600"/>
            <a:ext cx="5122476" cy="6001643"/>
          </a:xfrm>
          <a:prstGeom prst="rect">
            <a:avLst/>
          </a:prstGeom>
          <a:noFill/>
          <a:ln w="9525">
            <a:noFill/>
            <a:miter/>
          </a:ln>
        </p:spPr>
        <p:txBody>
          <a:bodyPr wrap="square">
            <a:spAutoFit/>
          </a:bodyPr>
          <a:lstStyle/>
          <a:p>
            <a:pPr marL="342900" lvl="0" indent="-342900">
              <a:buFont typeface="Arial" panose="020B0604020202020204" pitchFamily="34" charset="0"/>
              <a:buChar char="•"/>
            </a:pPr>
            <a:r>
              <a:rPr lang="zh-CN" altLang="zh-CN" sz="2400" dirty="0">
                <a:solidFill>
                  <a:srgbClr val="002060"/>
                </a:solidFill>
              </a:rPr>
              <a:t>执行</a:t>
            </a:r>
            <a:r>
              <a:rPr lang="en-US" altLang="zh-CN" sz="2400" dirty="0" err="1">
                <a:solidFill>
                  <a:srgbClr val="002060"/>
                </a:solidFill>
              </a:rPr>
              <a:t>pg_rewind</a:t>
            </a:r>
            <a:r>
              <a:rPr lang="zh-CN" altLang="zh-CN" sz="2400" dirty="0">
                <a:solidFill>
                  <a:srgbClr val="002060"/>
                </a:solidFill>
              </a:rPr>
              <a:t>需要由低</a:t>
            </a:r>
            <a:r>
              <a:rPr lang="en-US" altLang="zh-CN" sz="2400" dirty="0">
                <a:solidFill>
                  <a:srgbClr val="002060"/>
                </a:solidFill>
              </a:rPr>
              <a:t>timeline</a:t>
            </a:r>
            <a:r>
              <a:rPr lang="zh-CN" altLang="zh-CN" sz="2400" dirty="0">
                <a:solidFill>
                  <a:srgbClr val="002060"/>
                </a:solidFill>
              </a:rPr>
              <a:t>向更高的</a:t>
            </a:r>
            <a:r>
              <a:rPr lang="en-US" altLang="zh-CN" sz="2400" dirty="0">
                <a:solidFill>
                  <a:srgbClr val="002060"/>
                </a:solidFill>
              </a:rPr>
              <a:t>timeline</a:t>
            </a:r>
            <a:r>
              <a:rPr lang="zh-CN" altLang="zh-CN" sz="2400" dirty="0">
                <a:solidFill>
                  <a:srgbClr val="002060"/>
                </a:solidFill>
              </a:rPr>
              <a:t>同步，所以需要首先判断脑裂节点各自的时间线</a:t>
            </a:r>
            <a:r>
              <a:rPr lang="en-US" altLang="zh-CN" sz="2400" dirty="0">
                <a:solidFill>
                  <a:srgbClr val="002060"/>
                </a:solidFill>
              </a:rPr>
              <a:t>timeline</a:t>
            </a:r>
            <a:r>
              <a:rPr lang="zh-CN" altLang="zh-CN" sz="2400" dirty="0">
                <a:solidFill>
                  <a:srgbClr val="002060"/>
                </a:solidFill>
              </a:rPr>
              <a:t>。</a:t>
            </a:r>
            <a:endParaRPr lang="en-US" altLang="zh-CN" sz="2400" dirty="0">
              <a:solidFill>
                <a:srgbClr val="002060"/>
              </a:solidFill>
            </a:endParaRPr>
          </a:p>
          <a:p>
            <a:pPr marL="342900" lvl="0" indent="-342900">
              <a:buFont typeface="Arial" panose="020B0604020202020204" pitchFamily="34" charset="0"/>
              <a:buChar char="•"/>
            </a:pPr>
            <a:r>
              <a:rPr lang="zh-CN" altLang="zh-CN" sz="2400" dirty="0">
                <a:solidFill>
                  <a:srgbClr val="002060"/>
                </a:solidFill>
              </a:rPr>
              <a:t>人工判断各节点时间线可以参考数据库</a:t>
            </a:r>
            <a:r>
              <a:rPr lang="en-US" altLang="zh-CN" sz="2400" dirty="0">
                <a:solidFill>
                  <a:srgbClr val="002060"/>
                </a:solidFill>
              </a:rPr>
              <a:t>data</a:t>
            </a:r>
            <a:r>
              <a:rPr lang="zh-CN" altLang="zh-CN" sz="2400" dirty="0">
                <a:solidFill>
                  <a:srgbClr val="002060"/>
                </a:solidFill>
              </a:rPr>
              <a:t>目录的</a:t>
            </a:r>
            <a:r>
              <a:rPr lang="en-US" altLang="zh-CN" sz="2400" dirty="0" err="1">
                <a:solidFill>
                  <a:srgbClr val="002060"/>
                </a:solidFill>
              </a:rPr>
              <a:t>pg_wal</a:t>
            </a:r>
            <a:r>
              <a:rPr lang="zh-CN" altLang="zh-CN" sz="2400" dirty="0">
                <a:solidFill>
                  <a:srgbClr val="002060"/>
                </a:solidFill>
              </a:rPr>
              <a:t>目录下</a:t>
            </a:r>
            <a:r>
              <a:rPr lang="en-US" altLang="zh-CN" sz="2400" dirty="0">
                <a:solidFill>
                  <a:srgbClr val="002060"/>
                </a:solidFill>
              </a:rPr>
              <a:t> *.history</a:t>
            </a:r>
            <a:r>
              <a:rPr lang="zh-CN" altLang="zh-CN" sz="2400" dirty="0">
                <a:solidFill>
                  <a:srgbClr val="002060"/>
                </a:solidFill>
              </a:rPr>
              <a:t>文件，该文件是记录时间线的历史文件，每次时间线切换时都会生成新的时间线历史文件，从最新的历史文件中可以找到节点最新的时间线。</a:t>
            </a:r>
            <a:endParaRPr lang="en-US" altLang="zh-CN" sz="2400" dirty="0">
              <a:solidFill>
                <a:srgbClr val="002060"/>
              </a:solidFill>
            </a:endParaRPr>
          </a:p>
          <a:p>
            <a:pPr marL="342900" lvl="0" indent="-342900">
              <a:buFont typeface="Arial" panose="020B0604020202020204" pitchFamily="34" charset="0"/>
              <a:buChar char="•"/>
            </a:pPr>
            <a:r>
              <a:rPr lang="zh-CN" altLang="zh-CN" sz="2400" dirty="0">
                <a:solidFill>
                  <a:srgbClr val="002060"/>
                </a:solidFill>
              </a:rPr>
              <a:t>确认好脑裂节点各自时间线之后，即可确定</a:t>
            </a:r>
            <a:r>
              <a:rPr lang="en-US" altLang="zh-CN" sz="2400" dirty="0" err="1">
                <a:solidFill>
                  <a:srgbClr val="002060"/>
                </a:solidFill>
              </a:rPr>
              <a:t>pg_rewind</a:t>
            </a:r>
            <a:r>
              <a:rPr lang="zh-CN" altLang="zh-CN" sz="2400" dirty="0">
                <a:solidFill>
                  <a:srgbClr val="002060"/>
                </a:solidFill>
              </a:rPr>
              <a:t>的方向，即从低</a:t>
            </a:r>
            <a:r>
              <a:rPr lang="en-US" altLang="zh-CN" sz="2400" dirty="0">
                <a:solidFill>
                  <a:srgbClr val="002060"/>
                </a:solidFill>
              </a:rPr>
              <a:t>timeline</a:t>
            </a:r>
            <a:r>
              <a:rPr lang="zh-CN" altLang="zh-CN" sz="2400" dirty="0">
                <a:solidFill>
                  <a:srgbClr val="002060"/>
                </a:solidFill>
              </a:rPr>
              <a:t>节点向高</a:t>
            </a:r>
            <a:r>
              <a:rPr lang="en-US" altLang="zh-CN" sz="2400" dirty="0">
                <a:solidFill>
                  <a:srgbClr val="002060"/>
                </a:solidFill>
              </a:rPr>
              <a:t>timeline</a:t>
            </a:r>
            <a:r>
              <a:rPr lang="zh-CN" altLang="zh-CN" sz="2400" dirty="0">
                <a:solidFill>
                  <a:srgbClr val="002060"/>
                </a:solidFill>
              </a:rPr>
              <a:t>节点执行</a:t>
            </a:r>
            <a:r>
              <a:rPr lang="en-US" altLang="zh-CN" sz="2400" dirty="0">
                <a:solidFill>
                  <a:srgbClr val="002060"/>
                </a:solidFill>
              </a:rPr>
              <a:t>rewind</a:t>
            </a:r>
            <a:endParaRPr lang="en-US" altLang="zh-CN" sz="2400" dirty="0">
              <a:solidFill>
                <a:srgbClr val="002060"/>
              </a:solidFill>
              <a:sym typeface="FZHei-B01S" panose="02010601030101010101" pitchFamily="2" charset="-122"/>
            </a:endParaRPr>
          </a:p>
          <a:p>
            <a:pPr marL="342900" lvl="0" indent="-342900" eaLnBrk="1" hangingPunct="1">
              <a:buFont typeface="Arial" panose="020B0604020202020204" pitchFamily="34" charset="0"/>
              <a:buChar char="•"/>
            </a:pPr>
            <a:endParaRPr lang="en-US" altLang="zh-CN" sz="2400" dirty="0">
              <a:solidFill>
                <a:srgbClr val="002060"/>
              </a:solidFill>
              <a:sym typeface="FZHei-B01S" panose="02010601030101010101" pitchFamily="2" charset="-122"/>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3023317" cy="420564"/>
            <a:chOff x="568442" y="319364"/>
            <a:chExt cx="3023317"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925801" cy="420565"/>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脑裂发生后的人工恢复</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10" name="图片 9">
            <a:extLst>
              <a:ext uri="{FF2B5EF4-FFF2-40B4-BE49-F238E27FC236}">
                <a16:creationId xmlns:a16="http://schemas.microsoft.com/office/drawing/2014/main" id="{ED2ECC7C-1A8F-452B-845E-53DC189AC3E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82652" y="696000"/>
            <a:ext cx="6609347" cy="5637572"/>
          </a:xfrm>
          <a:prstGeom prst="rect">
            <a:avLst/>
          </a:prstGeom>
          <a:noFill/>
          <a:ln>
            <a:noFill/>
          </a:ln>
        </p:spPr>
      </p:pic>
      <p:pic>
        <p:nvPicPr>
          <p:cNvPr id="11" name="图片 10">
            <a:extLst>
              <a:ext uri="{FF2B5EF4-FFF2-40B4-BE49-F238E27FC236}">
                <a16:creationId xmlns:a16="http://schemas.microsoft.com/office/drawing/2014/main" id="{227391DF-053A-435E-84DB-E614DCDAB6B3}"/>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21202829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五边形 8">
            <a:extLst>
              <a:ext uri="{FF2B5EF4-FFF2-40B4-BE49-F238E27FC236}">
                <a16:creationId xmlns:a16="http://schemas.microsoft.com/office/drawing/2014/main" id="{C9F7AAE5-0444-4FFC-A677-7CF542177A0F}"/>
              </a:ext>
            </a:extLst>
          </p:cNvPr>
          <p:cNvSpPr/>
          <p:nvPr/>
        </p:nvSpPr>
        <p:spPr>
          <a:xfrm>
            <a:off x="3987255" y="1484442"/>
            <a:ext cx="4298496" cy="4093806"/>
          </a:xfrm>
          <a:prstGeom prst="pentagon">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文本框 9"/>
          <p:cNvSpPr txBox="1"/>
          <p:nvPr/>
        </p:nvSpPr>
        <p:spPr>
          <a:xfrm>
            <a:off x="2780712" y="2321004"/>
            <a:ext cx="1057092" cy="2215991"/>
          </a:xfrm>
          <a:prstGeom prst="rect">
            <a:avLst/>
          </a:prstGeom>
          <a:noFill/>
        </p:spPr>
        <p:txBody>
          <a:bodyPr wrap="square" rtlCol="0">
            <a:spAutoFit/>
            <a:scene3d>
              <a:camera prst="orthographicFront"/>
              <a:lightRig rig="threePt" dir="t"/>
            </a:scene3d>
            <a:sp3d contourW="12700"/>
          </a:bodyPr>
          <a:lstStyle/>
          <a:p>
            <a:pPr algn="ctr"/>
            <a:r>
              <a:rPr lang="en-US" altLang="zh-CN" sz="138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3</a:t>
            </a:r>
            <a:endParaRPr lang="zh-CN" altLang="en-US" sz="13800"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4866007" y="2814433"/>
            <a:ext cx="2694803" cy="954107"/>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en-US" altLang="zh-CN" dirty="0"/>
              <a:t>Virtual IP</a:t>
            </a:r>
            <a:r>
              <a:rPr lang="zh-CN" altLang="en-US" dirty="0"/>
              <a:t>的管理</a:t>
            </a:r>
            <a:endParaRPr lang="zh-CN" altLang="en-US"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4807335" y="3928347"/>
            <a:ext cx="2694803" cy="964431"/>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12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Without ideal, life is a desert, not</a:t>
            </a:r>
          </a:p>
          <a:p>
            <a:r>
              <a:rPr lang="en-US" altLang="zh-CN" sz="12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 angry; Without ideal, life is like night, without light; Without ideal, life is like a maze, without direction.</a:t>
            </a:r>
          </a:p>
        </p:txBody>
      </p:sp>
      <p:sp>
        <p:nvSpPr>
          <p:cNvPr id="13" name="文本框 12"/>
          <p:cNvSpPr txBox="1"/>
          <p:nvPr/>
        </p:nvSpPr>
        <p:spPr>
          <a:xfrm>
            <a:off x="2461307" y="3291487"/>
            <a:ext cx="1571759" cy="400110"/>
          </a:xfrm>
          <a:prstGeom prst="rect">
            <a:avLst/>
          </a:prstGeom>
          <a:solidFill>
            <a:srgbClr val="F9F9F9"/>
          </a:solidFill>
        </p:spPr>
        <p:txBody>
          <a:bodyPr wrap="square" rtlCol="0">
            <a:spAutoFit/>
            <a:scene3d>
              <a:camera prst="orthographicFront"/>
              <a:lightRig rig="threePt" dir="t"/>
            </a:scene3d>
            <a:sp3d contourW="12700"/>
          </a:bodyPr>
          <a:lstStyle/>
          <a:p>
            <a:pPr algn="r"/>
            <a:r>
              <a:rPr lang="en-US" altLang="zh-CN"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rPr>
              <a:t>PART 03</a:t>
            </a:r>
            <a:endParaRPr lang="zh-CN" altLang="en-US"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五边形 3">
            <a:extLst>
              <a:ext uri="{FF2B5EF4-FFF2-40B4-BE49-F238E27FC236}">
                <a16:creationId xmlns:a16="http://schemas.microsoft.com/office/drawing/2014/main" id="{4D30105D-DD25-478F-941B-A3F721DE78E8}"/>
              </a:ext>
            </a:extLst>
          </p:cNvPr>
          <p:cNvSpPr/>
          <p:nvPr/>
        </p:nvSpPr>
        <p:spPr>
          <a:xfrm>
            <a:off x="2131915" y="2156731"/>
            <a:ext cx="2499277" cy="2380264"/>
          </a:xfrm>
          <a:prstGeom prst="pentagon">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17737884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460177" y="1245045"/>
            <a:ext cx="10297714" cy="461665"/>
          </a:xfrm>
          <a:prstGeom prst="rect">
            <a:avLst/>
          </a:prstGeom>
          <a:noFill/>
          <a:ln w="9525">
            <a:noFill/>
            <a:miter/>
          </a:ln>
        </p:spPr>
        <p:txBody>
          <a:bodyPr wrap="square">
            <a:spAutoFit/>
          </a:bodyPr>
          <a:lstStyle/>
          <a:p>
            <a:pPr lvl="1"/>
            <a:r>
              <a:rPr lang="en-US" altLang="zh-CN" sz="2400" b="1" dirty="0">
                <a:solidFill>
                  <a:srgbClr val="002060"/>
                </a:solidFill>
              </a:rPr>
              <a:t>VIP</a:t>
            </a:r>
            <a:r>
              <a:rPr lang="zh-CN" altLang="en-US" sz="2400" b="1" dirty="0">
                <a:solidFill>
                  <a:srgbClr val="002060"/>
                </a:solidFill>
              </a:rPr>
              <a:t>？？</a:t>
            </a:r>
            <a:endParaRPr lang="en-US" altLang="zh-CN" sz="4000" b="1" dirty="0">
              <a:solidFill>
                <a:srgbClr val="002060"/>
              </a:solidFill>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1472123" cy="420564"/>
            <a:chOff x="568442" y="319364"/>
            <a:chExt cx="1472123"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1374607" cy="420565"/>
            </a:xfrm>
            <a:prstGeom prst="rect">
              <a:avLst/>
            </a:prstGeom>
            <a:noFill/>
          </p:spPr>
          <p:txBody>
            <a:bodyPr wrap="none" rtlCol="0">
              <a:spAutoFit/>
            </a:bodyPr>
            <a:lstStyle/>
            <a:p>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Virtual IP</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 name="爆炸形: 14 pt  1">
            <a:extLst>
              <a:ext uri="{FF2B5EF4-FFF2-40B4-BE49-F238E27FC236}">
                <a16:creationId xmlns:a16="http://schemas.microsoft.com/office/drawing/2014/main" id="{01C1D0BD-E748-4E36-99AD-0B7C65362FC0}"/>
              </a:ext>
            </a:extLst>
          </p:cNvPr>
          <p:cNvSpPr/>
          <p:nvPr/>
        </p:nvSpPr>
        <p:spPr>
          <a:xfrm>
            <a:off x="3550364" y="332066"/>
            <a:ext cx="2732102" cy="2077648"/>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a:extLst>
              <a:ext uri="{FF2B5EF4-FFF2-40B4-BE49-F238E27FC236}">
                <a16:creationId xmlns:a16="http://schemas.microsoft.com/office/drawing/2014/main" id="{1AD936E2-9B50-4245-974F-99BEDA6D6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766" y="824482"/>
            <a:ext cx="1790781" cy="1092815"/>
          </a:xfrm>
          <a:prstGeom prst="rect">
            <a:avLst/>
          </a:prstGeom>
        </p:spPr>
      </p:pic>
      <p:sp>
        <p:nvSpPr>
          <p:cNvPr id="6" name="矩形 5">
            <a:extLst>
              <a:ext uri="{FF2B5EF4-FFF2-40B4-BE49-F238E27FC236}">
                <a16:creationId xmlns:a16="http://schemas.microsoft.com/office/drawing/2014/main" id="{CBD8D8A6-8477-44A8-9DE7-030DDF4D80D0}"/>
              </a:ext>
            </a:extLst>
          </p:cNvPr>
          <p:cNvSpPr/>
          <p:nvPr/>
        </p:nvSpPr>
        <p:spPr>
          <a:xfrm>
            <a:off x="718361" y="2561898"/>
            <a:ext cx="4359249" cy="4154984"/>
          </a:xfrm>
          <a:prstGeom prst="rect">
            <a:avLst/>
          </a:prstGeom>
        </p:spPr>
        <p:txBody>
          <a:bodyPr wrap="square">
            <a:spAutoFit/>
          </a:bodyPr>
          <a:lstStyle/>
          <a:p>
            <a:r>
              <a:rPr lang="zh-CN" altLang="zh-CN" sz="2400" b="1" dirty="0">
                <a:solidFill>
                  <a:srgbClr val="002060"/>
                </a:solidFill>
              </a:rPr>
              <a:t>集群中</a:t>
            </a:r>
            <a:r>
              <a:rPr lang="en-US" altLang="zh-CN" sz="2400" b="1" dirty="0">
                <a:solidFill>
                  <a:srgbClr val="002060"/>
                </a:solidFill>
              </a:rPr>
              <a:t>Virtual IP</a:t>
            </a:r>
            <a:r>
              <a:rPr lang="zh-CN" altLang="en-US" sz="2400" b="1" dirty="0">
                <a:solidFill>
                  <a:srgbClr val="002060"/>
                </a:solidFill>
              </a:rPr>
              <a:t>是为了给客户端访问时提供统一的接入点，使得在集群切换后客户端可以无感知的自动切换连接到新的主节点。</a:t>
            </a:r>
            <a:endParaRPr lang="en-US" altLang="zh-CN" sz="2400" b="1" dirty="0">
              <a:solidFill>
                <a:srgbClr val="002060"/>
              </a:solidFill>
            </a:endParaRPr>
          </a:p>
          <a:p>
            <a:r>
              <a:rPr lang="en-US" altLang="zh-CN" sz="2400" b="1" dirty="0">
                <a:solidFill>
                  <a:srgbClr val="002060"/>
                </a:solidFill>
              </a:rPr>
              <a:t>Virtual IP</a:t>
            </a:r>
            <a:r>
              <a:rPr lang="zh-CN" altLang="zh-CN" sz="2400" b="1" dirty="0">
                <a:solidFill>
                  <a:srgbClr val="002060"/>
                </a:solidFill>
              </a:rPr>
              <a:t>应当始终只挂载在主节点上，对</a:t>
            </a:r>
            <a:r>
              <a:rPr lang="en-US" altLang="zh-CN" sz="2400" b="1" dirty="0" err="1">
                <a:solidFill>
                  <a:srgbClr val="002060"/>
                </a:solidFill>
              </a:rPr>
              <a:t>vip</a:t>
            </a:r>
            <a:r>
              <a:rPr lang="zh-CN" altLang="zh-CN" sz="2400" b="1" dirty="0">
                <a:solidFill>
                  <a:srgbClr val="002060"/>
                </a:solidFill>
              </a:rPr>
              <a:t>管理的严格性与否同样会影响脑裂可能性。主备切换过程中</a:t>
            </a:r>
            <a:r>
              <a:rPr lang="en-US" altLang="zh-CN" sz="2400" b="1" dirty="0" err="1">
                <a:solidFill>
                  <a:srgbClr val="002060"/>
                </a:solidFill>
              </a:rPr>
              <a:t>vip</a:t>
            </a:r>
            <a:r>
              <a:rPr lang="zh-CN" altLang="zh-CN" sz="2400" b="1" dirty="0">
                <a:solidFill>
                  <a:srgbClr val="002060"/>
                </a:solidFill>
              </a:rPr>
              <a:t>的挂载</a:t>
            </a:r>
            <a:r>
              <a:rPr lang="en-US" altLang="zh-CN" sz="2400" b="1" dirty="0">
                <a:solidFill>
                  <a:srgbClr val="002060"/>
                </a:solidFill>
              </a:rPr>
              <a:t>/</a:t>
            </a:r>
            <a:r>
              <a:rPr lang="zh-CN" altLang="zh-CN" sz="2400" b="1" dirty="0">
                <a:solidFill>
                  <a:srgbClr val="002060"/>
                </a:solidFill>
              </a:rPr>
              <a:t>卸载容易造成同一</a:t>
            </a:r>
            <a:r>
              <a:rPr lang="en-US" altLang="zh-CN" sz="2400" b="1" dirty="0" err="1">
                <a:solidFill>
                  <a:srgbClr val="002060"/>
                </a:solidFill>
              </a:rPr>
              <a:t>vip</a:t>
            </a:r>
            <a:r>
              <a:rPr lang="zh-CN" altLang="zh-CN" sz="2400" b="1" dirty="0">
                <a:solidFill>
                  <a:srgbClr val="002060"/>
                </a:solidFill>
              </a:rPr>
              <a:t>同时挂载在两台主机上</a:t>
            </a:r>
            <a:endParaRPr lang="zh-CN" altLang="en-US" sz="2400" dirty="0"/>
          </a:p>
        </p:txBody>
      </p:sp>
      <p:pic>
        <p:nvPicPr>
          <p:cNvPr id="8" name="图片 7">
            <a:extLst>
              <a:ext uri="{FF2B5EF4-FFF2-40B4-BE49-F238E27FC236}">
                <a16:creationId xmlns:a16="http://schemas.microsoft.com/office/drawing/2014/main" id="{DBC30D51-E636-4920-A6FE-695857F49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0947" y="2109506"/>
            <a:ext cx="5723068" cy="4589787"/>
          </a:xfrm>
          <a:prstGeom prst="rect">
            <a:avLst/>
          </a:prstGeom>
        </p:spPr>
      </p:pic>
      <p:pic>
        <p:nvPicPr>
          <p:cNvPr id="14" name="图片 13">
            <a:extLst>
              <a:ext uri="{FF2B5EF4-FFF2-40B4-BE49-F238E27FC236}">
                <a16:creationId xmlns:a16="http://schemas.microsoft.com/office/drawing/2014/main" id="{6EA1F388-5D18-4B21-B553-79D5A8229275}"/>
              </a:ext>
            </a:extLst>
          </p:cNvPr>
          <p:cNvPicPr/>
          <p:nvPr/>
        </p:nvPicPr>
        <p:blipFill>
          <a:blip r:embed="rId5">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2979639478"/>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2842691" cy="420564"/>
            <a:chOff x="568442" y="319364"/>
            <a:chExt cx="2842691"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745175" cy="420565"/>
            </a:xfrm>
            <a:prstGeom prst="rect">
              <a:avLst/>
            </a:prstGeom>
            <a:noFill/>
          </p:spPr>
          <p:txBody>
            <a:bodyPr wrap="none" rtlCol="0">
              <a:spAutoFit/>
            </a:bodyPr>
            <a:lstStyle/>
            <a:p>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Virtual IP</a:t>
              </a:r>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的挂载检查</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6" name="矩形 5">
            <a:extLst>
              <a:ext uri="{FF2B5EF4-FFF2-40B4-BE49-F238E27FC236}">
                <a16:creationId xmlns:a16="http://schemas.microsoft.com/office/drawing/2014/main" id="{CBD8D8A6-8477-44A8-9DE7-030DDF4D80D0}"/>
              </a:ext>
            </a:extLst>
          </p:cNvPr>
          <p:cNvSpPr/>
          <p:nvPr/>
        </p:nvSpPr>
        <p:spPr>
          <a:xfrm>
            <a:off x="460177" y="1014416"/>
            <a:ext cx="11136567" cy="1569660"/>
          </a:xfrm>
          <a:prstGeom prst="rect">
            <a:avLst/>
          </a:prstGeom>
        </p:spPr>
        <p:txBody>
          <a:bodyPr wrap="square">
            <a:spAutoFit/>
          </a:bodyPr>
          <a:lstStyle/>
          <a:p>
            <a:r>
              <a:rPr lang="zh-CN" altLang="zh-CN" sz="2400" b="1" dirty="0">
                <a:solidFill>
                  <a:srgbClr val="002060"/>
                </a:solidFill>
              </a:rPr>
              <a:t>在备机进行</a:t>
            </a:r>
            <a:r>
              <a:rPr lang="en-US" altLang="zh-CN" sz="2400" b="1" dirty="0">
                <a:solidFill>
                  <a:srgbClr val="002060"/>
                </a:solidFill>
              </a:rPr>
              <a:t>promote</a:t>
            </a:r>
            <a:r>
              <a:rPr lang="zh-CN" altLang="zh-CN" sz="2400" b="1" dirty="0">
                <a:solidFill>
                  <a:srgbClr val="002060"/>
                </a:solidFill>
              </a:rPr>
              <a:t>操作时，通常需要伴随</a:t>
            </a:r>
            <a:r>
              <a:rPr lang="en-US" altLang="zh-CN" sz="2400" b="1" dirty="0" err="1">
                <a:solidFill>
                  <a:srgbClr val="002060"/>
                </a:solidFill>
              </a:rPr>
              <a:t>vip</a:t>
            </a:r>
            <a:r>
              <a:rPr lang="zh-CN" altLang="zh-CN" sz="2400" b="1" dirty="0">
                <a:solidFill>
                  <a:srgbClr val="002060"/>
                </a:solidFill>
              </a:rPr>
              <a:t>的挂载操作，此时可以在挂载前检查该</a:t>
            </a:r>
            <a:r>
              <a:rPr lang="en-US" altLang="zh-CN" sz="2400" b="1" dirty="0" err="1">
                <a:solidFill>
                  <a:srgbClr val="002060"/>
                </a:solidFill>
              </a:rPr>
              <a:t>vip</a:t>
            </a:r>
            <a:r>
              <a:rPr lang="zh-CN" altLang="zh-CN" sz="2400" b="1" dirty="0">
                <a:solidFill>
                  <a:srgbClr val="002060"/>
                </a:solidFill>
              </a:rPr>
              <a:t>的连通性，如果仍然有连接，说明</a:t>
            </a:r>
            <a:r>
              <a:rPr lang="en-US" altLang="zh-CN" sz="2400" b="1" dirty="0" err="1">
                <a:solidFill>
                  <a:srgbClr val="002060"/>
                </a:solidFill>
              </a:rPr>
              <a:t>vip</a:t>
            </a:r>
            <a:r>
              <a:rPr lang="zh-CN" altLang="zh-CN" sz="2400" b="1" dirty="0">
                <a:solidFill>
                  <a:srgbClr val="002060"/>
                </a:solidFill>
              </a:rPr>
              <a:t>此时并未被前任主库所在节点卸载，应当避免备库立即进行</a:t>
            </a:r>
            <a:r>
              <a:rPr lang="en-US" altLang="zh-CN" sz="2400" b="1" dirty="0">
                <a:solidFill>
                  <a:srgbClr val="002060"/>
                </a:solidFill>
              </a:rPr>
              <a:t>promote</a:t>
            </a:r>
            <a:r>
              <a:rPr lang="zh-CN" altLang="zh-CN" sz="2400" b="1" dirty="0">
                <a:solidFill>
                  <a:srgbClr val="002060"/>
                </a:solidFill>
              </a:rPr>
              <a:t>行为和</a:t>
            </a:r>
            <a:r>
              <a:rPr lang="en-US" altLang="zh-CN" sz="2400" b="1" dirty="0" err="1">
                <a:solidFill>
                  <a:srgbClr val="002060"/>
                </a:solidFill>
              </a:rPr>
              <a:t>vip</a:t>
            </a:r>
            <a:r>
              <a:rPr lang="zh-CN" altLang="zh-CN" sz="2400" b="1" dirty="0">
                <a:solidFill>
                  <a:srgbClr val="002060"/>
                </a:solidFill>
              </a:rPr>
              <a:t>的挂载操作，此种情形下可进行跨节点解除</a:t>
            </a:r>
            <a:r>
              <a:rPr lang="en-US" altLang="zh-CN" sz="2400" b="1" dirty="0" err="1">
                <a:solidFill>
                  <a:srgbClr val="002060"/>
                </a:solidFill>
              </a:rPr>
              <a:t>vip</a:t>
            </a:r>
            <a:r>
              <a:rPr lang="zh-CN" altLang="zh-CN" sz="2400" b="1" dirty="0">
                <a:solidFill>
                  <a:srgbClr val="002060"/>
                </a:solidFill>
              </a:rPr>
              <a:t>操作。</a:t>
            </a:r>
          </a:p>
        </p:txBody>
      </p:sp>
      <p:pic>
        <p:nvPicPr>
          <p:cNvPr id="4" name="图片 3">
            <a:extLst>
              <a:ext uri="{FF2B5EF4-FFF2-40B4-BE49-F238E27FC236}">
                <a16:creationId xmlns:a16="http://schemas.microsoft.com/office/drawing/2014/main" id="{F255DB58-F337-41FC-B652-E3283D94C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784" y="2584076"/>
            <a:ext cx="8262039" cy="3941859"/>
          </a:xfrm>
          <a:prstGeom prst="rect">
            <a:avLst/>
          </a:prstGeom>
        </p:spPr>
      </p:pic>
      <p:pic>
        <p:nvPicPr>
          <p:cNvPr id="10" name="图片 9">
            <a:extLst>
              <a:ext uri="{FF2B5EF4-FFF2-40B4-BE49-F238E27FC236}">
                <a16:creationId xmlns:a16="http://schemas.microsoft.com/office/drawing/2014/main" id="{65CE994F-6919-4E19-B4C1-47122A542AA2}"/>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2821696245"/>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filter="wipe(up)">
                                      <p:cBhvr>
                                        <p:cTn id="7" dur="500"/>
                                        <p:tgtEl>
                                          <p:spTgt spid="1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2294464" cy="420564"/>
            <a:chOff x="568442" y="319364"/>
            <a:chExt cx="2294464"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196948" cy="420565"/>
            </a:xfrm>
            <a:prstGeom prst="rect">
              <a:avLst/>
            </a:prstGeom>
            <a:noFill/>
          </p:spPr>
          <p:txBody>
            <a:bodyPr wrap="none" rtlCol="0">
              <a:spAutoFit/>
            </a:bodyPr>
            <a:lstStyle/>
            <a:p>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Virtual IP</a:t>
              </a:r>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的卸载</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6" name="矩形 5">
            <a:extLst>
              <a:ext uri="{FF2B5EF4-FFF2-40B4-BE49-F238E27FC236}">
                <a16:creationId xmlns:a16="http://schemas.microsoft.com/office/drawing/2014/main" id="{CBD8D8A6-8477-44A8-9DE7-030DDF4D80D0}"/>
              </a:ext>
            </a:extLst>
          </p:cNvPr>
          <p:cNvSpPr/>
          <p:nvPr/>
        </p:nvSpPr>
        <p:spPr>
          <a:xfrm>
            <a:off x="460177" y="1014416"/>
            <a:ext cx="11136567" cy="1200329"/>
          </a:xfrm>
          <a:prstGeom prst="rect">
            <a:avLst/>
          </a:prstGeom>
        </p:spPr>
        <p:txBody>
          <a:bodyPr wrap="square">
            <a:spAutoFit/>
          </a:bodyPr>
          <a:lstStyle/>
          <a:p>
            <a:r>
              <a:rPr lang="zh-CN" altLang="zh-CN" sz="2400" b="1" dirty="0">
                <a:solidFill>
                  <a:srgbClr val="002060"/>
                </a:solidFill>
              </a:rPr>
              <a:t>在原主库节点上，高可用监控程序可在如下时机进行</a:t>
            </a:r>
            <a:r>
              <a:rPr lang="en-US" altLang="zh-CN" sz="2400" b="1" dirty="0" err="1">
                <a:solidFill>
                  <a:srgbClr val="002060"/>
                </a:solidFill>
              </a:rPr>
              <a:t>vip</a:t>
            </a:r>
            <a:r>
              <a:rPr lang="zh-CN" altLang="zh-CN" sz="2400" b="1" dirty="0">
                <a:solidFill>
                  <a:srgbClr val="002060"/>
                </a:solidFill>
              </a:rPr>
              <a:t>的卸载操作</a:t>
            </a:r>
            <a:endParaRPr lang="en-US" altLang="zh-CN" sz="2400" b="1" dirty="0">
              <a:solidFill>
                <a:srgbClr val="002060"/>
              </a:solidFill>
            </a:endParaRPr>
          </a:p>
          <a:p>
            <a:endParaRPr lang="en-US" altLang="zh-CN" sz="2400" b="1" dirty="0">
              <a:solidFill>
                <a:srgbClr val="002060"/>
              </a:solidFill>
            </a:endParaRPr>
          </a:p>
          <a:p>
            <a:endParaRPr lang="zh-CN" altLang="zh-CN" sz="2400" b="1" dirty="0">
              <a:solidFill>
                <a:srgbClr val="002060"/>
              </a:solidFill>
            </a:endParaRPr>
          </a:p>
        </p:txBody>
      </p:sp>
      <p:graphicFrame>
        <p:nvGraphicFramePr>
          <p:cNvPr id="3" name="图示 2">
            <a:extLst>
              <a:ext uri="{FF2B5EF4-FFF2-40B4-BE49-F238E27FC236}">
                <a16:creationId xmlns:a16="http://schemas.microsoft.com/office/drawing/2014/main" id="{09BC56ED-AA0F-422A-AD18-02AD0A42720C}"/>
              </a:ext>
            </a:extLst>
          </p:cNvPr>
          <p:cNvGraphicFramePr/>
          <p:nvPr>
            <p:extLst>
              <p:ext uri="{D42A27DB-BD31-4B8C-83A1-F6EECF244321}">
                <p14:modId xmlns:p14="http://schemas.microsoft.com/office/powerpoint/2010/main" val="1961775502"/>
              </p:ext>
            </p:extLst>
          </p:nvPr>
        </p:nvGraphicFramePr>
        <p:xfrm>
          <a:off x="606023" y="1879467"/>
          <a:ext cx="5727044" cy="1345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a:extLst>
              <a:ext uri="{FF2B5EF4-FFF2-40B4-BE49-F238E27FC236}">
                <a16:creationId xmlns:a16="http://schemas.microsoft.com/office/drawing/2014/main" id="{AAA9AE08-C51F-44B8-8BEB-E466D6D7BD51}"/>
              </a:ext>
            </a:extLst>
          </p:cNvPr>
          <p:cNvSpPr/>
          <p:nvPr/>
        </p:nvSpPr>
        <p:spPr>
          <a:xfrm>
            <a:off x="606023" y="3548248"/>
            <a:ext cx="9108132" cy="1200329"/>
          </a:xfrm>
          <a:prstGeom prst="rect">
            <a:avLst/>
          </a:prstGeom>
        </p:spPr>
        <p:txBody>
          <a:bodyPr wrap="square">
            <a:spAutoFit/>
          </a:bodyPr>
          <a:lstStyle/>
          <a:p>
            <a:pPr algn="just">
              <a:spcAft>
                <a:spcPts val="0"/>
              </a:spcAft>
            </a:pPr>
            <a:r>
              <a:rPr lang="zh-CN" altLang="zh-CN" sz="2400" b="1" dirty="0">
                <a:solidFill>
                  <a:srgbClr val="002060"/>
                </a:solidFill>
              </a:rPr>
              <a:t>但在极端情况下，</a:t>
            </a:r>
            <a:r>
              <a:rPr lang="en-US" altLang="zh-CN" sz="2400" b="1" dirty="0" err="1">
                <a:solidFill>
                  <a:srgbClr val="002060"/>
                </a:solidFill>
              </a:rPr>
              <a:t>vip</a:t>
            </a:r>
            <a:r>
              <a:rPr lang="zh-CN" altLang="zh-CN" sz="2400" b="1" dirty="0">
                <a:solidFill>
                  <a:srgbClr val="002060"/>
                </a:solidFill>
              </a:rPr>
              <a:t>的卸载工作无法自动完成，比如针对原主节点的高可用监控程序失效、异常退出时，此时需要依赖于竞选成功的备节点进行跨节点卸载</a:t>
            </a:r>
            <a:r>
              <a:rPr lang="en-US" altLang="zh-CN" sz="2400" b="1" dirty="0" err="1">
                <a:solidFill>
                  <a:srgbClr val="002060"/>
                </a:solidFill>
              </a:rPr>
              <a:t>vip</a:t>
            </a:r>
            <a:r>
              <a:rPr lang="zh-CN" altLang="zh-CN" sz="2400" b="1" dirty="0">
                <a:solidFill>
                  <a:srgbClr val="002060"/>
                </a:solidFill>
              </a:rPr>
              <a:t>操作</a:t>
            </a:r>
            <a:endParaRPr lang="zh-CN" altLang="zh-CN" kern="100" dirty="0">
              <a:latin typeface="等线" panose="02010600030101010101" pitchFamily="2" charset="-122"/>
              <a:cs typeface="Times New Roman" panose="02020603050405020304" pitchFamily="18" charset="0"/>
            </a:endParaRPr>
          </a:p>
        </p:txBody>
      </p:sp>
      <p:pic>
        <p:nvPicPr>
          <p:cNvPr id="11" name="图片 10">
            <a:extLst>
              <a:ext uri="{FF2B5EF4-FFF2-40B4-BE49-F238E27FC236}">
                <a16:creationId xmlns:a16="http://schemas.microsoft.com/office/drawing/2014/main" id="{CD5B91A5-6DBF-4840-BCD2-317F565D42C7}"/>
              </a:ext>
            </a:extLst>
          </p:cNvPr>
          <p:cNvPicPr/>
          <p:nvPr/>
        </p:nvPicPr>
        <p:blipFill>
          <a:blip r:embed="rId8">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319432351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filter="wipe(up)">
                                      <p:cBhvr>
                                        <p:cTn id="7" dur="500"/>
                                        <p:tgtEl>
                                          <p:spTgt spid="1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五边形 8">
            <a:extLst>
              <a:ext uri="{FF2B5EF4-FFF2-40B4-BE49-F238E27FC236}">
                <a16:creationId xmlns:a16="http://schemas.microsoft.com/office/drawing/2014/main" id="{C9F7AAE5-0444-4FFC-A677-7CF542177A0F}"/>
              </a:ext>
            </a:extLst>
          </p:cNvPr>
          <p:cNvSpPr/>
          <p:nvPr/>
        </p:nvSpPr>
        <p:spPr>
          <a:xfrm>
            <a:off x="3987255" y="1484442"/>
            <a:ext cx="4298496" cy="4093806"/>
          </a:xfrm>
          <a:prstGeom prst="pentagon">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文本框 9"/>
          <p:cNvSpPr txBox="1"/>
          <p:nvPr/>
        </p:nvSpPr>
        <p:spPr>
          <a:xfrm>
            <a:off x="2780712" y="2321004"/>
            <a:ext cx="1057092" cy="2215991"/>
          </a:xfrm>
          <a:prstGeom prst="rect">
            <a:avLst/>
          </a:prstGeom>
          <a:noFill/>
        </p:spPr>
        <p:txBody>
          <a:bodyPr wrap="square" rtlCol="0">
            <a:spAutoFit/>
            <a:scene3d>
              <a:camera prst="orthographicFront"/>
              <a:lightRig rig="threePt" dir="t"/>
            </a:scene3d>
            <a:sp3d contourW="12700"/>
          </a:bodyPr>
          <a:lstStyle/>
          <a:p>
            <a:pPr algn="ctr"/>
            <a:r>
              <a:rPr lang="en-US" altLang="zh-CN" sz="138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4</a:t>
            </a:r>
            <a:endParaRPr lang="zh-CN" altLang="en-US" sz="13800"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4807335" y="2543352"/>
            <a:ext cx="2694803" cy="138499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zh-CN" dirty="0"/>
              <a:t>集群切换的判断指标和主备监控程序的协同</a:t>
            </a:r>
            <a:endParaRPr lang="zh-CN" altLang="en-US"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4807335" y="3928347"/>
            <a:ext cx="2694803" cy="964431"/>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12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Without ideal, life is a desert, not</a:t>
            </a:r>
          </a:p>
          <a:p>
            <a:r>
              <a:rPr lang="en-US" altLang="zh-CN" sz="12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 angry; Without ideal, life is like night, without light; Without ideal, life is like a maze, without direction.</a:t>
            </a:r>
          </a:p>
        </p:txBody>
      </p:sp>
      <p:sp>
        <p:nvSpPr>
          <p:cNvPr id="13" name="文本框 12"/>
          <p:cNvSpPr txBox="1"/>
          <p:nvPr/>
        </p:nvSpPr>
        <p:spPr>
          <a:xfrm>
            <a:off x="2461307" y="3237697"/>
            <a:ext cx="1571759" cy="400110"/>
          </a:xfrm>
          <a:prstGeom prst="rect">
            <a:avLst/>
          </a:prstGeom>
          <a:solidFill>
            <a:srgbClr val="F9F9F9"/>
          </a:solidFill>
        </p:spPr>
        <p:txBody>
          <a:bodyPr wrap="square" rtlCol="0">
            <a:spAutoFit/>
            <a:scene3d>
              <a:camera prst="orthographicFront"/>
              <a:lightRig rig="threePt" dir="t"/>
            </a:scene3d>
            <a:sp3d contourW="12700"/>
          </a:bodyPr>
          <a:lstStyle/>
          <a:p>
            <a:pPr algn="r"/>
            <a:r>
              <a:rPr lang="en-US" altLang="zh-CN"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rPr>
              <a:t>PART 04</a:t>
            </a:r>
            <a:endParaRPr lang="zh-CN" altLang="en-US"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五边形 3">
            <a:extLst>
              <a:ext uri="{FF2B5EF4-FFF2-40B4-BE49-F238E27FC236}">
                <a16:creationId xmlns:a16="http://schemas.microsoft.com/office/drawing/2014/main" id="{4D30105D-DD25-478F-941B-A3F721DE78E8}"/>
              </a:ext>
            </a:extLst>
          </p:cNvPr>
          <p:cNvSpPr/>
          <p:nvPr/>
        </p:nvSpPr>
        <p:spPr>
          <a:xfrm>
            <a:off x="2131915" y="2156731"/>
            <a:ext cx="2499277" cy="2380264"/>
          </a:xfrm>
          <a:prstGeom prst="pentagon">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347799670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376371" y="1044765"/>
            <a:ext cx="10297714" cy="1569660"/>
          </a:xfrm>
          <a:prstGeom prst="rect">
            <a:avLst/>
          </a:prstGeom>
          <a:noFill/>
          <a:ln w="9525">
            <a:noFill/>
            <a:miter/>
          </a:ln>
        </p:spPr>
        <p:txBody>
          <a:bodyPr wrap="square">
            <a:spAutoFit/>
          </a:bodyPr>
          <a:lstStyle/>
          <a:p>
            <a:pPr lvl="1"/>
            <a:r>
              <a:rPr lang="zh-CN" altLang="zh-CN" sz="2000" b="1" dirty="0">
                <a:solidFill>
                  <a:srgbClr val="002060"/>
                </a:solidFill>
              </a:rPr>
              <a:t>在</a:t>
            </a:r>
            <a:r>
              <a:rPr lang="en-US" altLang="zh-CN" sz="2000" b="1" dirty="0">
                <a:solidFill>
                  <a:srgbClr val="002060"/>
                </a:solidFill>
              </a:rPr>
              <a:t>PG</a:t>
            </a:r>
            <a:r>
              <a:rPr lang="zh-CN" altLang="zh-CN" sz="2000" b="1" dirty="0">
                <a:solidFill>
                  <a:srgbClr val="002060"/>
                </a:solidFill>
              </a:rPr>
              <a:t>流复制集群高可用的管理中，</a:t>
            </a:r>
            <a:r>
              <a:rPr lang="en-US" altLang="zh-CN" sz="2000" b="1" dirty="0">
                <a:solidFill>
                  <a:srgbClr val="002060"/>
                </a:solidFill>
              </a:rPr>
              <a:t>failover</a:t>
            </a:r>
            <a:r>
              <a:rPr lang="zh-CN" altLang="zh-CN" sz="2000" b="1" dirty="0">
                <a:solidFill>
                  <a:srgbClr val="002060"/>
                </a:solidFill>
              </a:rPr>
              <a:t>是其基本功能。</a:t>
            </a:r>
            <a:r>
              <a:rPr lang="en-US" altLang="zh-CN" sz="2000" b="1" dirty="0">
                <a:solidFill>
                  <a:srgbClr val="002060"/>
                </a:solidFill>
              </a:rPr>
              <a:t>Failover</a:t>
            </a:r>
            <a:r>
              <a:rPr lang="zh-CN" altLang="zh-CN" sz="2000" b="1" dirty="0">
                <a:solidFill>
                  <a:srgbClr val="002060"/>
                </a:solidFill>
              </a:rPr>
              <a:t>判断依据的严格性将同时影响高可用的切换效率和造成脑裂的潜在风险，完善的切换判断条件可以尽可能避免误切换造成的脑裂</a:t>
            </a:r>
            <a:endParaRPr lang="en-US" altLang="zh-CN" sz="2000" dirty="0"/>
          </a:p>
          <a:p>
            <a:pPr lvl="1"/>
            <a:endParaRPr lang="en-US" altLang="zh-CN" sz="3600" b="1" dirty="0">
              <a:solidFill>
                <a:srgbClr val="002060"/>
              </a:solidFill>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2200977" cy="420564"/>
            <a:chOff x="568442" y="319364"/>
            <a:chExt cx="2200977"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103461" cy="420565"/>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切换考虑的因素</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aphicFrame>
        <p:nvGraphicFramePr>
          <p:cNvPr id="4" name="图示 3">
            <a:extLst>
              <a:ext uri="{FF2B5EF4-FFF2-40B4-BE49-F238E27FC236}">
                <a16:creationId xmlns:a16="http://schemas.microsoft.com/office/drawing/2014/main" id="{0E9DB8A4-886C-4E2E-9221-74FC63C11D28}"/>
              </a:ext>
            </a:extLst>
          </p:cNvPr>
          <p:cNvGraphicFramePr/>
          <p:nvPr>
            <p:extLst>
              <p:ext uri="{D42A27DB-BD31-4B8C-83A1-F6EECF244321}">
                <p14:modId xmlns:p14="http://schemas.microsoft.com/office/powerpoint/2010/main" val="3225635259"/>
              </p:ext>
            </p:extLst>
          </p:nvPr>
        </p:nvGraphicFramePr>
        <p:xfrm>
          <a:off x="895075" y="2207983"/>
          <a:ext cx="9779010" cy="4469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图片 9">
            <a:extLst>
              <a:ext uri="{FF2B5EF4-FFF2-40B4-BE49-F238E27FC236}">
                <a16:creationId xmlns:a16="http://schemas.microsoft.com/office/drawing/2014/main" id="{9A053803-01C6-4EF5-B734-094524793FAC}"/>
              </a:ext>
            </a:extLst>
          </p:cNvPr>
          <p:cNvPicPr/>
          <p:nvPr/>
        </p:nvPicPr>
        <p:blipFill>
          <a:blip r:embed="rId8">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223619719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917AFB1C-6FD3-4CE2-A2DD-6AD452BA011E}"/>
              </a:ext>
            </a:extLst>
          </p:cNvPr>
          <p:cNvGrpSpPr/>
          <p:nvPr/>
        </p:nvGrpSpPr>
        <p:grpSpPr>
          <a:xfrm>
            <a:off x="1023366" y="844614"/>
            <a:ext cx="10650905" cy="3269929"/>
            <a:chOff x="1023366" y="844614"/>
            <a:chExt cx="10650905" cy="3269929"/>
          </a:xfrm>
          <a:noFill/>
        </p:grpSpPr>
        <p:grpSp>
          <p:nvGrpSpPr>
            <p:cNvPr id="9" name="组合 8"/>
            <p:cNvGrpSpPr/>
            <p:nvPr/>
          </p:nvGrpSpPr>
          <p:grpSpPr>
            <a:xfrm>
              <a:off x="1023366" y="2791101"/>
              <a:ext cx="2609520" cy="1323442"/>
              <a:chOff x="1221833" y="2564772"/>
              <a:chExt cx="2954203" cy="1498247"/>
            </a:xfrm>
            <a:grpFill/>
          </p:grpSpPr>
          <p:sp>
            <p:nvSpPr>
              <p:cNvPr id="6" name="文本框 5"/>
              <p:cNvSpPr txBox="1"/>
              <p:nvPr/>
            </p:nvSpPr>
            <p:spPr>
              <a:xfrm>
                <a:off x="1263479" y="2564772"/>
                <a:ext cx="1196720" cy="1498247"/>
              </a:xfrm>
              <a:prstGeom prst="rect">
                <a:avLst/>
              </a:prstGeom>
              <a:grpFill/>
            </p:spPr>
            <p:txBody>
              <a:bodyPr wrap="square" rtlCol="0">
                <a:spAutoFit/>
                <a:scene3d>
                  <a:camera prst="orthographicFront"/>
                  <a:lightRig rig="threePt" dir="t"/>
                </a:scene3d>
                <a:sp3d contourW="12700"/>
              </a:bodyPr>
              <a:lstStyle/>
              <a:p>
                <a:pPr algn="ctr"/>
                <a:r>
                  <a:rPr lang="en-US" altLang="zh-CN" sz="80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1</a:t>
                </a:r>
                <a:endParaRPr lang="zh-CN" altLang="en-US" sz="8000"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 name="平行四边形 1"/>
              <p:cNvSpPr/>
              <p:nvPr/>
            </p:nvSpPr>
            <p:spPr>
              <a:xfrm rot="19932207">
                <a:off x="1221833" y="3205455"/>
                <a:ext cx="2954203" cy="834263"/>
              </a:xfrm>
              <a:prstGeom prst="parallelogram">
                <a:avLst>
                  <a:gd name="adj" fmla="val 52774"/>
                </a:avLst>
              </a:prstGeom>
              <a:solidFill>
                <a:schemeClr val="bg1"/>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文本框 6"/>
              <p:cNvSpPr txBox="1"/>
              <p:nvPr/>
            </p:nvSpPr>
            <p:spPr>
              <a:xfrm rot="19920000">
                <a:off x="1763700" y="3312677"/>
                <a:ext cx="2055444" cy="452958"/>
              </a:xfrm>
              <a:prstGeom prst="rect">
                <a:avLst/>
              </a:prstGeom>
              <a:grpFill/>
            </p:spPr>
            <p:txBody>
              <a:bodyPr wrap="square" rtlCol="0">
                <a:spAutoFit/>
                <a:scene3d>
                  <a:camera prst="orthographicFront"/>
                  <a:lightRig rig="threePt" dir="t"/>
                </a:scene3d>
                <a:sp3d contourW="12700"/>
              </a:bodyPr>
              <a:lstStyle/>
              <a:p>
                <a:r>
                  <a:rPr lang="zh-CN" altLang="en-US"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rPr>
                  <a:t>脑裂的形成</a:t>
                </a:r>
              </a:p>
            </p:txBody>
          </p:sp>
        </p:grpSp>
        <p:grpSp>
          <p:nvGrpSpPr>
            <p:cNvPr id="34" name="组合 33"/>
            <p:cNvGrpSpPr/>
            <p:nvPr/>
          </p:nvGrpSpPr>
          <p:grpSpPr>
            <a:xfrm>
              <a:off x="3716047" y="2730808"/>
              <a:ext cx="2609520" cy="1323439"/>
              <a:chOff x="1407093" y="2496522"/>
              <a:chExt cx="2954207" cy="1498247"/>
            </a:xfrm>
            <a:grpFill/>
          </p:grpSpPr>
          <p:sp>
            <p:nvSpPr>
              <p:cNvPr id="35" name="文本框 34"/>
              <p:cNvSpPr txBox="1"/>
              <p:nvPr/>
            </p:nvSpPr>
            <p:spPr>
              <a:xfrm>
                <a:off x="1448738" y="2496522"/>
                <a:ext cx="1196719" cy="1498247"/>
              </a:xfrm>
              <a:prstGeom prst="rect">
                <a:avLst/>
              </a:prstGeom>
              <a:grpFill/>
            </p:spPr>
            <p:txBody>
              <a:bodyPr wrap="square" rtlCol="0">
                <a:spAutoFit/>
                <a:scene3d>
                  <a:camera prst="orthographicFront"/>
                  <a:lightRig rig="threePt" dir="t"/>
                </a:scene3d>
                <a:sp3d contourW="12700"/>
              </a:bodyPr>
              <a:lstStyle/>
              <a:p>
                <a:pPr algn="ctr"/>
                <a:r>
                  <a:rPr lang="en-US" altLang="zh-CN" sz="80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2</a:t>
                </a:r>
                <a:endParaRPr lang="zh-CN" altLang="en-US" sz="8000"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6" name="平行四边形 35"/>
              <p:cNvSpPr/>
              <p:nvPr/>
            </p:nvSpPr>
            <p:spPr>
              <a:xfrm rot="19932207">
                <a:off x="1407093" y="3137211"/>
                <a:ext cx="2954207" cy="834263"/>
              </a:xfrm>
              <a:prstGeom prst="parallelogram">
                <a:avLst>
                  <a:gd name="adj" fmla="val 52774"/>
                </a:avLst>
              </a:prstGeom>
              <a:solidFill>
                <a:schemeClr val="bg1"/>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7" name="文本框 36"/>
              <p:cNvSpPr txBox="1"/>
              <p:nvPr/>
            </p:nvSpPr>
            <p:spPr>
              <a:xfrm rot="19920000">
                <a:off x="1856854" y="3310420"/>
                <a:ext cx="2065059" cy="452959"/>
              </a:xfrm>
              <a:prstGeom prst="rect">
                <a:avLst/>
              </a:prstGeom>
              <a:grpFill/>
            </p:spPr>
            <p:txBody>
              <a:bodyPr wrap="square" rtlCol="0">
                <a:spAutoFit/>
                <a:scene3d>
                  <a:camera prst="orthographicFront"/>
                  <a:lightRig rig="threePt" dir="t"/>
                </a:scene3d>
                <a:sp3d contourW="12700"/>
              </a:bodyPr>
              <a:lstStyle/>
              <a:p>
                <a:r>
                  <a:rPr lang="zh-CN" altLang="en-US"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rPr>
                  <a:t>时间线和脑裂</a:t>
                </a:r>
              </a:p>
            </p:txBody>
          </p:sp>
        </p:grpSp>
        <p:grpSp>
          <p:nvGrpSpPr>
            <p:cNvPr id="38" name="组合 37"/>
            <p:cNvGrpSpPr/>
            <p:nvPr/>
          </p:nvGrpSpPr>
          <p:grpSpPr>
            <a:xfrm>
              <a:off x="6458971" y="2710930"/>
              <a:ext cx="2609518" cy="1323439"/>
              <a:chOff x="1649239" y="2474018"/>
              <a:chExt cx="2954203" cy="1498247"/>
            </a:xfrm>
            <a:grpFill/>
          </p:grpSpPr>
          <p:sp>
            <p:nvSpPr>
              <p:cNvPr id="39" name="文本框 38"/>
              <p:cNvSpPr txBox="1"/>
              <p:nvPr/>
            </p:nvSpPr>
            <p:spPr>
              <a:xfrm>
                <a:off x="1690885" y="2474018"/>
                <a:ext cx="1196721" cy="1498247"/>
              </a:xfrm>
              <a:prstGeom prst="rect">
                <a:avLst/>
              </a:prstGeom>
              <a:grpFill/>
            </p:spPr>
            <p:txBody>
              <a:bodyPr wrap="square" rtlCol="0">
                <a:spAutoFit/>
                <a:scene3d>
                  <a:camera prst="orthographicFront"/>
                  <a:lightRig rig="threePt" dir="t"/>
                </a:scene3d>
                <a:sp3d contourW="12700"/>
              </a:bodyPr>
              <a:lstStyle/>
              <a:p>
                <a:pPr algn="ctr"/>
                <a:r>
                  <a:rPr lang="en-US" altLang="zh-CN" sz="80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3</a:t>
                </a:r>
                <a:endParaRPr lang="zh-CN" altLang="en-US" sz="8000"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0" name="平行四边形 39"/>
              <p:cNvSpPr/>
              <p:nvPr/>
            </p:nvSpPr>
            <p:spPr>
              <a:xfrm rot="19932207">
                <a:off x="1649239" y="3114707"/>
                <a:ext cx="2954203" cy="834263"/>
              </a:xfrm>
              <a:prstGeom prst="parallelogram">
                <a:avLst>
                  <a:gd name="adj" fmla="val 52774"/>
                </a:avLst>
              </a:prstGeom>
              <a:solidFill>
                <a:schemeClr val="bg1"/>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1" name="文本框 40"/>
              <p:cNvSpPr txBox="1"/>
              <p:nvPr/>
            </p:nvSpPr>
            <p:spPr>
              <a:xfrm rot="19920000">
                <a:off x="2039325" y="3211737"/>
                <a:ext cx="2341651" cy="452959"/>
              </a:xfrm>
              <a:prstGeom prst="rect">
                <a:avLst/>
              </a:prstGeom>
              <a:grpFill/>
            </p:spPr>
            <p:txBody>
              <a:bodyPr wrap="square" rtlCol="0">
                <a:spAutoFit/>
                <a:scene3d>
                  <a:camera prst="orthographicFront"/>
                  <a:lightRig rig="threePt" dir="t"/>
                </a:scene3d>
                <a:sp3d contourW="12700"/>
              </a:bodyPr>
              <a:lstStyle/>
              <a:p>
                <a:r>
                  <a:rPr lang="en-US" altLang="zh-CN"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rPr>
                  <a:t>Virtual IP</a:t>
                </a:r>
                <a:r>
                  <a:rPr lang="zh-CN" altLang="en-US"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rPr>
                  <a:t>管理</a:t>
                </a:r>
              </a:p>
            </p:txBody>
          </p:sp>
        </p:grpSp>
        <p:grpSp>
          <p:nvGrpSpPr>
            <p:cNvPr id="42" name="组合 41"/>
            <p:cNvGrpSpPr/>
            <p:nvPr/>
          </p:nvGrpSpPr>
          <p:grpSpPr>
            <a:xfrm>
              <a:off x="9064753" y="2700991"/>
              <a:ext cx="2609518" cy="1323439"/>
              <a:chOff x="1736117" y="2462766"/>
              <a:chExt cx="2954200" cy="1498247"/>
            </a:xfrm>
            <a:grpFill/>
          </p:grpSpPr>
          <p:sp>
            <p:nvSpPr>
              <p:cNvPr id="43" name="文本框 42"/>
              <p:cNvSpPr txBox="1"/>
              <p:nvPr/>
            </p:nvSpPr>
            <p:spPr>
              <a:xfrm>
                <a:off x="1828882" y="2462766"/>
                <a:ext cx="1196720" cy="1498247"/>
              </a:xfrm>
              <a:prstGeom prst="rect">
                <a:avLst/>
              </a:prstGeom>
              <a:grpFill/>
            </p:spPr>
            <p:txBody>
              <a:bodyPr wrap="square" rtlCol="0">
                <a:spAutoFit/>
                <a:scene3d>
                  <a:camera prst="orthographicFront"/>
                  <a:lightRig rig="threePt" dir="t"/>
                </a:scene3d>
                <a:sp3d contourW="12700"/>
              </a:bodyPr>
              <a:lstStyle/>
              <a:p>
                <a:pPr algn="ctr"/>
                <a:r>
                  <a:rPr lang="en-US" altLang="zh-CN" sz="80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4</a:t>
                </a:r>
                <a:endParaRPr lang="zh-CN" altLang="en-US" sz="8000"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4" name="平行四边形 43"/>
              <p:cNvSpPr/>
              <p:nvPr/>
            </p:nvSpPr>
            <p:spPr>
              <a:xfrm rot="19932207">
                <a:off x="1736117" y="3103455"/>
                <a:ext cx="2954200" cy="834263"/>
              </a:xfrm>
              <a:prstGeom prst="parallelogram">
                <a:avLst>
                  <a:gd name="adj" fmla="val 52774"/>
                </a:avLst>
              </a:prstGeom>
              <a:solidFill>
                <a:schemeClr val="bg1"/>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5" name="文本框 44"/>
              <p:cNvSpPr txBox="1"/>
              <p:nvPr/>
            </p:nvSpPr>
            <p:spPr>
              <a:xfrm rot="19920000">
                <a:off x="2180659" y="3328472"/>
                <a:ext cx="1988151" cy="452959"/>
              </a:xfrm>
              <a:prstGeom prst="rect">
                <a:avLst/>
              </a:prstGeom>
              <a:grpFill/>
            </p:spPr>
            <p:txBody>
              <a:bodyPr wrap="square" rtlCol="0">
                <a:spAutoFit/>
                <a:scene3d>
                  <a:camera prst="orthographicFront"/>
                  <a:lightRig rig="threePt" dir="t"/>
                </a:scene3d>
                <a:sp3d contourW="12700"/>
              </a:bodyPr>
              <a:lstStyle/>
              <a:p>
                <a:r>
                  <a:rPr lang="zh-CN" altLang="en-US" sz="2000" b="1" dirty="0">
                    <a:solidFill>
                      <a:srgbClr val="595959"/>
                    </a:solidFill>
                    <a:ea typeface="FZHei-B01S" panose="02010601030101010101" pitchFamily="2" charset="-122"/>
                    <a:sym typeface="FZHei-B01S" panose="02010601030101010101" pitchFamily="2" charset="-122"/>
                  </a:rPr>
                  <a:t>主备监控协同</a:t>
                </a:r>
              </a:p>
            </p:txBody>
          </p:sp>
        </p:grpSp>
        <p:sp>
          <p:nvSpPr>
            <p:cNvPr id="47" name="文本框 46"/>
            <p:cNvSpPr txBox="1"/>
            <p:nvPr/>
          </p:nvSpPr>
          <p:spPr>
            <a:xfrm>
              <a:off x="3500070" y="844614"/>
              <a:ext cx="5285745" cy="1015663"/>
            </a:xfrm>
            <a:prstGeom prst="rect">
              <a:avLst/>
            </a:prstGeom>
            <a:grpFill/>
          </p:spPr>
          <p:txBody>
            <a:bodyPr wrap="square" rtlCol="0">
              <a:spAutoFit/>
              <a:scene3d>
                <a:camera prst="orthographicFront"/>
                <a:lightRig rig="threePt" dir="t"/>
              </a:scene3d>
              <a:sp3d contourW="12700"/>
            </a:bodyPr>
            <a:lstStyle/>
            <a:p>
              <a:pPr algn="ctr"/>
              <a:r>
                <a:rPr lang="en-US" altLang="zh-CN" sz="60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CONTENTS</a:t>
              </a:r>
              <a:endParaRPr lang="zh-CN" altLang="en-US" sz="6000"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0" name="文本框 19">
            <a:extLst>
              <a:ext uri="{FF2B5EF4-FFF2-40B4-BE49-F238E27FC236}">
                <a16:creationId xmlns:a16="http://schemas.microsoft.com/office/drawing/2014/main" id="{B9CEB665-51F6-4A6B-9A49-5FF7FF1CD7ED}"/>
              </a:ext>
            </a:extLst>
          </p:cNvPr>
          <p:cNvSpPr txBox="1"/>
          <p:nvPr/>
        </p:nvSpPr>
        <p:spPr>
          <a:xfrm>
            <a:off x="2529067" y="4771480"/>
            <a:ext cx="1057092" cy="1323439"/>
          </a:xfrm>
          <a:prstGeom prst="rect">
            <a:avLst/>
          </a:prstGeom>
          <a:noFill/>
        </p:spPr>
        <p:txBody>
          <a:bodyPr wrap="square" rtlCol="0">
            <a:spAutoFit/>
            <a:scene3d>
              <a:camera prst="orthographicFront"/>
              <a:lightRig rig="threePt" dir="t"/>
            </a:scene3d>
            <a:sp3d contourW="12700"/>
          </a:bodyPr>
          <a:lstStyle/>
          <a:p>
            <a:pPr algn="ctr"/>
            <a:r>
              <a:rPr lang="en-US" altLang="zh-CN" sz="80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5</a:t>
            </a:r>
            <a:endParaRPr lang="zh-CN" altLang="en-US" sz="8000"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平行四边形 20">
            <a:extLst>
              <a:ext uri="{FF2B5EF4-FFF2-40B4-BE49-F238E27FC236}">
                <a16:creationId xmlns:a16="http://schemas.microsoft.com/office/drawing/2014/main" id="{9E7740EB-F386-4D2E-926E-831DD13BA848}"/>
              </a:ext>
            </a:extLst>
          </p:cNvPr>
          <p:cNvSpPr/>
          <p:nvPr/>
        </p:nvSpPr>
        <p:spPr>
          <a:xfrm rot="19932207">
            <a:off x="2492281" y="5337417"/>
            <a:ext cx="2609524" cy="736925"/>
          </a:xfrm>
          <a:prstGeom prst="parallelogram">
            <a:avLst>
              <a:gd name="adj" fmla="val 52774"/>
            </a:avLst>
          </a:prstGeom>
          <a:solidFill>
            <a:schemeClr val="bg1"/>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595959"/>
                </a:solidFill>
                <a:ea typeface="FZHei-B01S" panose="02010601030101010101" pitchFamily="2" charset="-122"/>
                <a:sym typeface="FZHei-B01S" panose="02010601030101010101" pitchFamily="2" charset="-122"/>
              </a:rPr>
              <a:t>集群部署</a:t>
            </a:r>
          </a:p>
        </p:txBody>
      </p:sp>
      <p:sp>
        <p:nvSpPr>
          <p:cNvPr id="24" name="文本框 23">
            <a:extLst>
              <a:ext uri="{FF2B5EF4-FFF2-40B4-BE49-F238E27FC236}">
                <a16:creationId xmlns:a16="http://schemas.microsoft.com/office/drawing/2014/main" id="{D914E84A-4182-4332-B915-23CB90352735}"/>
              </a:ext>
            </a:extLst>
          </p:cNvPr>
          <p:cNvSpPr txBox="1"/>
          <p:nvPr/>
        </p:nvSpPr>
        <p:spPr>
          <a:xfrm>
            <a:off x="6634468" y="4769253"/>
            <a:ext cx="1057092" cy="1323439"/>
          </a:xfrm>
          <a:prstGeom prst="rect">
            <a:avLst/>
          </a:prstGeom>
          <a:noFill/>
        </p:spPr>
        <p:txBody>
          <a:bodyPr wrap="square" rtlCol="0">
            <a:spAutoFit/>
            <a:scene3d>
              <a:camera prst="orthographicFront"/>
              <a:lightRig rig="threePt" dir="t"/>
            </a:scene3d>
            <a:sp3d contourW="12700"/>
          </a:bodyPr>
          <a:lstStyle/>
          <a:p>
            <a:pPr algn="ctr"/>
            <a:r>
              <a:rPr lang="en-US" altLang="zh-CN" sz="80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6</a:t>
            </a:r>
            <a:endParaRPr lang="zh-CN" altLang="en-US" sz="8000"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平行四边形 24">
            <a:extLst>
              <a:ext uri="{FF2B5EF4-FFF2-40B4-BE49-F238E27FC236}">
                <a16:creationId xmlns:a16="http://schemas.microsoft.com/office/drawing/2014/main" id="{8C400888-3B0D-4D03-9F49-A0DC9415090A}"/>
              </a:ext>
            </a:extLst>
          </p:cNvPr>
          <p:cNvSpPr/>
          <p:nvPr/>
        </p:nvSpPr>
        <p:spPr>
          <a:xfrm rot="19932207">
            <a:off x="6597682" y="5335190"/>
            <a:ext cx="2609524" cy="736925"/>
          </a:xfrm>
          <a:prstGeom prst="parallelogram">
            <a:avLst>
              <a:gd name="adj" fmla="val 52774"/>
            </a:avLst>
          </a:prstGeom>
          <a:solidFill>
            <a:schemeClr val="bg1"/>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595959"/>
                </a:solidFill>
                <a:ea typeface="FZHei-B01S" panose="02010601030101010101" pitchFamily="2" charset="-122"/>
                <a:sym typeface="FZHei-B01S" panose="02010601030101010101" pitchFamily="2" charset="-122"/>
              </a:rPr>
              <a:t>脑裂的探测恢复</a:t>
            </a:r>
          </a:p>
        </p:txBody>
      </p:sp>
    </p:spTree>
    <p:extLst>
      <p:ext uri="{BB962C8B-B14F-4D97-AF65-F5344CB8AC3E}">
        <p14:creationId xmlns:p14="http://schemas.microsoft.com/office/powerpoint/2010/main" val="409558867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2749204" cy="420564"/>
            <a:chOff x="568442" y="319364"/>
            <a:chExt cx="2749204"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651688" cy="420565"/>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瀚高高可用监控架构</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28" name="图片 27">
            <a:extLst>
              <a:ext uri="{FF2B5EF4-FFF2-40B4-BE49-F238E27FC236}">
                <a16:creationId xmlns:a16="http://schemas.microsoft.com/office/drawing/2014/main" id="{56EB889A-FA8B-44A6-AB50-3683B5F328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60953" y="696000"/>
            <a:ext cx="8136114" cy="5829935"/>
          </a:xfrm>
          <a:prstGeom prst="rect">
            <a:avLst/>
          </a:prstGeom>
          <a:noFill/>
          <a:ln>
            <a:noFill/>
          </a:ln>
        </p:spPr>
      </p:pic>
      <p:pic>
        <p:nvPicPr>
          <p:cNvPr id="6" name="图片 5">
            <a:extLst>
              <a:ext uri="{FF2B5EF4-FFF2-40B4-BE49-F238E27FC236}">
                <a16:creationId xmlns:a16="http://schemas.microsoft.com/office/drawing/2014/main" id="{0B4D632D-287A-4007-8FE1-D824A9695E5F}"/>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350642850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4F51E3AB-E92C-4BD6-8E1D-BA7EB6BE92E4}"/>
              </a:ext>
            </a:extLst>
          </p:cNvPr>
          <p:cNvGraphicFramePr/>
          <p:nvPr/>
        </p:nvGraphicFramePr>
        <p:xfrm>
          <a:off x="590419" y="1267998"/>
          <a:ext cx="10297714" cy="101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3297431" cy="420564"/>
            <a:chOff x="568442" y="319364"/>
            <a:chExt cx="3297431"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3199915" cy="420565"/>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瀚高高可用主备切换协同</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10" name="文本框 80">
            <a:extLst>
              <a:ext uri="{FF2B5EF4-FFF2-40B4-BE49-F238E27FC236}">
                <a16:creationId xmlns:a16="http://schemas.microsoft.com/office/drawing/2014/main" id="{FD443E7F-6A0C-4024-B17B-A4FFD6DE2756}"/>
              </a:ext>
            </a:extLst>
          </p:cNvPr>
          <p:cNvSpPr/>
          <p:nvPr/>
        </p:nvSpPr>
        <p:spPr>
          <a:xfrm>
            <a:off x="590419" y="787657"/>
            <a:ext cx="10297714" cy="461665"/>
          </a:xfrm>
          <a:prstGeom prst="rect">
            <a:avLst/>
          </a:prstGeom>
          <a:noFill/>
          <a:ln w="9525">
            <a:noFill/>
            <a:miter/>
          </a:ln>
        </p:spPr>
        <p:txBody>
          <a:bodyPr wrap="square">
            <a:spAutoFit/>
          </a:bodyPr>
          <a:lstStyle/>
          <a:p>
            <a:pPr marL="342900" indent="-342900">
              <a:buFont typeface="Wingdings" panose="05000000000000000000" pitchFamily="2" charset="2"/>
              <a:buChar char="Ø"/>
            </a:pPr>
            <a:r>
              <a:rPr lang="zh-CN" altLang="en-US" sz="2400" dirty="0">
                <a:solidFill>
                  <a:srgbClr val="002060"/>
                </a:solidFill>
              </a:rPr>
              <a:t>主节点断时监控逻辑：</a:t>
            </a:r>
            <a:endParaRPr lang="zh-CN" altLang="zh-CN" sz="3600" b="1" dirty="0">
              <a:solidFill>
                <a:srgbClr val="002060"/>
              </a:solidFill>
            </a:endParaRPr>
          </a:p>
        </p:txBody>
      </p:sp>
      <p:sp>
        <p:nvSpPr>
          <p:cNvPr id="4" name="箭头: 下弧形 3">
            <a:extLst>
              <a:ext uri="{FF2B5EF4-FFF2-40B4-BE49-F238E27FC236}">
                <a16:creationId xmlns:a16="http://schemas.microsoft.com/office/drawing/2014/main" id="{2D823E41-763F-4DC4-AC8E-0B5D888E1934}"/>
              </a:ext>
            </a:extLst>
          </p:cNvPr>
          <p:cNvSpPr/>
          <p:nvPr/>
        </p:nvSpPr>
        <p:spPr>
          <a:xfrm flipH="1">
            <a:off x="8759113" y="2291982"/>
            <a:ext cx="1216205" cy="490788"/>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14" name="文本框 80">
            <a:extLst>
              <a:ext uri="{FF2B5EF4-FFF2-40B4-BE49-F238E27FC236}">
                <a16:creationId xmlns:a16="http://schemas.microsoft.com/office/drawing/2014/main" id="{EAD5914D-6DE8-488B-B59A-A1C38D3C7D07}"/>
              </a:ext>
            </a:extLst>
          </p:cNvPr>
          <p:cNvSpPr/>
          <p:nvPr/>
        </p:nvSpPr>
        <p:spPr>
          <a:xfrm>
            <a:off x="590419" y="2782770"/>
            <a:ext cx="10297714" cy="461665"/>
          </a:xfrm>
          <a:prstGeom prst="rect">
            <a:avLst/>
          </a:prstGeom>
          <a:noFill/>
          <a:ln w="9525">
            <a:noFill/>
            <a:miter/>
          </a:ln>
        </p:spPr>
        <p:txBody>
          <a:bodyPr wrap="square">
            <a:spAutoFit/>
          </a:bodyPr>
          <a:lstStyle/>
          <a:p>
            <a:pPr marL="342900" indent="-342900">
              <a:buFont typeface="Wingdings" panose="05000000000000000000" pitchFamily="2" charset="2"/>
              <a:buChar char="Ø"/>
            </a:pPr>
            <a:r>
              <a:rPr lang="zh-CN" altLang="en-US" sz="2400" dirty="0">
                <a:solidFill>
                  <a:srgbClr val="002060"/>
                </a:solidFill>
              </a:rPr>
              <a:t>备节点监控逻辑：</a:t>
            </a:r>
            <a:endParaRPr lang="zh-CN" altLang="zh-CN" sz="3600" b="1" dirty="0">
              <a:solidFill>
                <a:srgbClr val="002060"/>
              </a:solidFill>
            </a:endParaRPr>
          </a:p>
        </p:txBody>
      </p:sp>
      <p:graphicFrame>
        <p:nvGraphicFramePr>
          <p:cNvPr id="16" name="图示 15">
            <a:extLst>
              <a:ext uri="{FF2B5EF4-FFF2-40B4-BE49-F238E27FC236}">
                <a16:creationId xmlns:a16="http://schemas.microsoft.com/office/drawing/2014/main" id="{A9481B87-9DC4-447D-8BA8-DCC6E81EABB1}"/>
              </a:ext>
            </a:extLst>
          </p:cNvPr>
          <p:cNvGraphicFramePr/>
          <p:nvPr/>
        </p:nvGraphicFramePr>
        <p:xfrm>
          <a:off x="658152" y="3262344"/>
          <a:ext cx="10297714" cy="10156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箭头: 下弧形 16">
            <a:extLst>
              <a:ext uri="{FF2B5EF4-FFF2-40B4-BE49-F238E27FC236}">
                <a16:creationId xmlns:a16="http://schemas.microsoft.com/office/drawing/2014/main" id="{0DCE6ECD-BE71-4F48-BB55-040B85204DA1}"/>
              </a:ext>
            </a:extLst>
          </p:cNvPr>
          <p:cNvSpPr/>
          <p:nvPr/>
        </p:nvSpPr>
        <p:spPr>
          <a:xfrm flipH="1">
            <a:off x="3727204" y="4286328"/>
            <a:ext cx="1216205" cy="495553"/>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右弧形 4">
            <a:extLst>
              <a:ext uri="{FF2B5EF4-FFF2-40B4-BE49-F238E27FC236}">
                <a16:creationId xmlns:a16="http://schemas.microsoft.com/office/drawing/2014/main" id="{5E6C3A5F-0A20-4A84-9D5A-A9D6C877EAD9}"/>
              </a:ext>
            </a:extLst>
          </p:cNvPr>
          <p:cNvSpPr/>
          <p:nvPr/>
        </p:nvSpPr>
        <p:spPr>
          <a:xfrm>
            <a:off x="10946900" y="1881152"/>
            <a:ext cx="766292" cy="1783701"/>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文本框 80">
            <a:extLst>
              <a:ext uri="{FF2B5EF4-FFF2-40B4-BE49-F238E27FC236}">
                <a16:creationId xmlns:a16="http://schemas.microsoft.com/office/drawing/2014/main" id="{2565309C-D039-4E9D-BC63-D6F5E3EAA62C}"/>
              </a:ext>
            </a:extLst>
          </p:cNvPr>
          <p:cNvSpPr/>
          <p:nvPr/>
        </p:nvSpPr>
        <p:spPr>
          <a:xfrm>
            <a:off x="10519555" y="2268179"/>
            <a:ext cx="1216205" cy="830997"/>
          </a:xfrm>
          <a:prstGeom prst="rect">
            <a:avLst/>
          </a:prstGeom>
          <a:noFill/>
          <a:ln w="9525">
            <a:noFill/>
            <a:miter/>
          </a:ln>
        </p:spPr>
        <p:txBody>
          <a:bodyPr wrap="square">
            <a:spAutoFit/>
          </a:bodyPr>
          <a:lstStyle/>
          <a:p>
            <a:r>
              <a:rPr lang="zh-CN" altLang="en-US" sz="1600" b="1" dirty="0">
                <a:solidFill>
                  <a:srgbClr val="002060"/>
                </a:solidFill>
              </a:rPr>
              <a:t>找到其他主节点并</a:t>
            </a:r>
            <a:r>
              <a:rPr lang="en-US" altLang="zh-CN" sz="1600" b="1" dirty="0">
                <a:solidFill>
                  <a:srgbClr val="002060"/>
                </a:solidFill>
              </a:rPr>
              <a:t>rewind</a:t>
            </a:r>
            <a:endParaRPr lang="zh-CN" altLang="zh-CN" sz="1600" b="1" dirty="0">
              <a:solidFill>
                <a:srgbClr val="002060"/>
              </a:solidFill>
            </a:endParaRPr>
          </a:p>
        </p:txBody>
      </p:sp>
      <p:sp>
        <p:nvSpPr>
          <p:cNvPr id="15" name="箭头: 下弧形 14">
            <a:extLst>
              <a:ext uri="{FF2B5EF4-FFF2-40B4-BE49-F238E27FC236}">
                <a16:creationId xmlns:a16="http://schemas.microsoft.com/office/drawing/2014/main" id="{E42D66F6-9F71-47F7-AB1D-7C95047D10EB}"/>
              </a:ext>
            </a:extLst>
          </p:cNvPr>
          <p:cNvSpPr/>
          <p:nvPr/>
        </p:nvSpPr>
        <p:spPr>
          <a:xfrm flipH="1">
            <a:off x="3750640" y="2291982"/>
            <a:ext cx="1216205" cy="490788"/>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18" name="图示 17">
            <a:extLst>
              <a:ext uri="{FF2B5EF4-FFF2-40B4-BE49-F238E27FC236}">
                <a16:creationId xmlns:a16="http://schemas.microsoft.com/office/drawing/2014/main" id="{3DCEEA7B-EC7D-4009-B038-1B30868D82AD}"/>
              </a:ext>
            </a:extLst>
          </p:cNvPr>
          <p:cNvGraphicFramePr/>
          <p:nvPr/>
        </p:nvGraphicFramePr>
        <p:xfrm>
          <a:off x="649186" y="5243546"/>
          <a:ext cx="10297714" cy="10156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箭头: 下 2">
            <a:extLst>
              <a:ext uri="{FF2B5EF4-FFF2-40B4-BE49-F238E27FC236}">
                <a16:creationId xmlns:a16="http://schemas.microsoft.com/office/drawing/2014/main" id="{2056156A-D915-451F-B7CF-2527803A0D9E}"/>
              </a:ext>
            </a:extLst>
          </p:cNvPr>
          <p:cNvSpPr/>
          <p:nvPr/>
        </p:nvSpPr>
        <p:spPr>
          <a:xfrm>
            <a:off x="6465346" y="4295916"/>
            <a:ext cx="484632" cy="97840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下 19">
            <a:extLst>
              <a:ext uri="{FF2B5EF4-FFF2-40B4-BE49-F238E27FC236}">
                <a16:creationId xmlns:a16="http://schemas.microsoft.com/office/drawing/2014/main" id="{B7B463E4-66B3-4604-89CF-7522B1DC143F}"/>
              </a:ext>
            </a:extLst>
          </p:cNvPr>
          <p:cNvSpPr/>
          <p:nvPr/>
        </p:nvSpPr>
        <p:spPr>
          <a:xfrm rot="10800000">
            <a:off x="7164112" y="4295916"/>
            <a:ext cx="484632" cy="91843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右弧形 26">
            <a:extLst>
              <a:ext uri="{FF2B5EF4-FFF2-40B4-BE49-F238E27FC236}">
                <a16:creationId xmlns:a16="http://schemas.microsoft.com/office/drawing/2014/main" id="{4AB2E726-6B96-4BFB-AB3A-75273FBAF7E3}"/>
              </a:ext>
            </a:extLst>
          </p:cNvPr>
          <p:cNvSpPr/>
          <p:nvPr/>
        </p:nvSpPr>
        <p:spPr>
          <a:xfrm rot="10800000" flipH="1">
            <a:off x="10968684" y="3758825"/>
            <a:ext cx="766292" cy="1978457"/>
          </a:xfrm>
          <a:prstGeom prst="curvedLeftArrow">
            <a:avLst>
              <a:gd name="adj1" fmla="val 22161"/>
              <a:gd name="adj2" fmla="val 72641"/>
              <a:gd name="adj3" fmla="val 2078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9" name="图片 18">
            <a:extLst>
              <a:ext uri="{FF2B5EF4-FFF2-40B4-BE49-F238E27FC236}">
                <a16:creationId xmlns:a16="http://schemas.microsoft.com/office/drawing/2014/main" id="{82EADBFE-F678-419D-A539-81EECB111EAB}"/>
              </a:ext>
            </a:extLst>
          </p:cNvPr>
          <p:cNvPicPr/>
          <p:nvPr/>
        </p:nvPicPr>
        <p:blipFill>
          <a:blip r:embed="rId18">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81969101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filter="fade">
                                      <p:cBhvr>
                                        <p:cTn id="12" dur="300"/>
                                        <p:tgtEl>
                                          <p:spTgt spid="10"/>
                                        </p:tgtEl>
                                      </p:cBhvr>
                                    </p:animEffect>
                                  </p:childTnLst>
                                </p:cTn>
                              </p:par>
                            </p:childTnLst>
                          </p:cTn>
                        </p:par>
                        <p:par>
                          <p:cTn id="13" fill="hold">
                            <p:stCondLst>
                              <p:cond delay="8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filter="fade">
                                      <p:cBhvr>
                                        <p:cTn id="16" dur="300"/>
                                        <p:tgtEl>
                                          <p:spTgt spid="14"/>
                                        </p:tgtEl>
                                      </p:cBhvr>
                                    </p:animEffect>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filter="fade">
                                      <p:cBhvr>
                                        <p:cTn id="20"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14" grpId="0" bldLvl="0"/>
      <p:bldP spid="26"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2334026" cy="400110"/>
            <a:chOff x="568442" y="319364"/>
            <a:chExt cx="2334026" cy="400111"/>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236510" cy="400111"/>
            </a:xfrm>
            <a:prstGeom prst="rect">
              <a:avLst/>
            </a:prstGeom>
            <a:noFill/>
          </p:spPr>
          <p:txBody>
            <a:bodyPr wrap="none" rtlCol="0">
              <a:spAutoFit/>
            </a:bodyPr>
            <a:lstStyle/>
            <a:p>
              <a:r>
                <a:rPr lang="zh-CN" altLang="en-US" sz="2000" b="1" dirty="0">
                  <a:solidFill>
                    <a:srgbClr val="002060"/>
                  </a:solidFill>
                  <a:ea typeface="FZHei-B01S" panose="02010601030101010101" pitchFamily="2" charset="-122"/>
                  <a:cs typeface="+mn-ea"/>
                </a:rPr>
                <a:t>节点</a:t>
              </a:r>
              <a:r>
                <a:rPr lang="zh-CN" altLang="zh-CN" sz="2000" b="1" dirty="0">
                  <a:solidFill>
                    <a:srgbClr val="002060"/>
                  </a:solidFill>
                  <a:ea typeface="FZHei-B01S" panose="02010601030101010101" pitchFamily="2" charset="-122"/>
                  <a:cs typeface="+mn-ea"/>
                </a:rPr>
                <a:t>启动控制逻辑</a:t>
              </a:r>
              <a:endParaRPr lang="zh-CN" altLang="en-US" sz="2000"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14" name="文本框 80">
            <a:extLst>
              <a:ext uri="{FF2B5EF4-FFF2-40B4-BE49-F238E27FC236}">
                <a16:creationId xmlns:a16="http://schemas.microsoft.com/office/drawing/2014/main" id="{EAD5914D-6DE8-488B-B59A-A1C38D3C7D07}"/>
              </a:ext>
            </a:extLst>
          </p:cNvPr>
          <p:cNvSpPr/>
          <p:nvPr/>
        </p:nvSpPr>
        <p:spPr>
          <a:xfrm>
            <a:off x="655425" y="2124387"/>
            <a:ext cx="3422183" cy="1323439"/>
          </a:xfrm>
          <a:prstGeom prst="rect">
            <a:avLst/>
          </a:prstGeom>
          <a:noFill/>
          <a:ln w="9525">
            <a:noFill/>
            <a:miter/>
          </a:ln>
        </p:spPr>
        <p:txBody>
          <a:bodyPr wrap="square">
            <a:spAutoFit/>
          </a:bodyPr>
          <a:lstStyle/>
          <a:p>
            <a:r>
              <a:rPr lang="zh-CN" altLang="en-US" sz="2000" b="1" dirty="0">
                <a:solidFill>
                  <a:srgbClr val="002060"/>
                </a:solidFill>
              </a:rPr>
              <a:t>掉电节点如何实现无人干预的自启动使其既能保证启动之后不出现脑裂，且能重归集群</a:t>
            </a:r>
            <a:endParaRPr lang="zh-CN" altLang="zh-CN" sz="3200" b="1" dirty="0">
              <a:solidFill>
                <a:srgbClr val="002060"/>
              </a:solidFill>
            </a:endParaRPr>
          </a:p>
        </p:txBody>
      </p:sp>
      <p:pic>
        <p:nvPicPr>
          <p:cNvPr id="3" name="图片 2">
            <a:extLst>
              <a:ext uri="{FF2B5EF4-FFF2-40B4-BE49-F238E27FC236}">
                <a16:creationId xmlns:a16="http://schemas.microsoft.com/office/drawing/2014/main" id="{60A8121F-FF17-4C54-AA36-953334B3D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230" y="938638"/>
            <a:ext cx="7718339" cy="5852479"/>
          </a:xfrm>
          <a:prstGeom prst="rect">
            <a:avLst/>
          </a:prstGeom>
        </p:spPr>
      </p:pic>
      <p:sp>
        <p:nvSpPr>
          <p:cNvPr id="12" name="文本框 80">
            <a:extLst>
              <a:ext uri="{FF2B5EF4-FFF2-40B4-BE49-F238E27FC236}">
                <a16:creationId xmlns:a16="http://schemas.microsoft.com/office/drawing/2014/main" id="{F9C71D91-BC41-48F5-A122-52E2986CF346}"/>
              </a:ext>
            </a:extLst>
          </p:cNvPr>
          <p:cNvSpPr/>
          <p:nvPr/>
        </p:nvSpPr>
        <p:spPr>
          <a:xfrm>
            <a:off x="744233" y="1063720"/>
            <a:ext cx="3729811" cy="523220"/>
          </a:xfrm>
          <a:prstGeom prst="rect">
            <a:avLst/>
          </a:prstGeom>
          <a:noFill/>
          <a:ln w="9525">
            <a:noFill/>
            <a:miter/>
          </a:ln>
        </p:spPr>
        <p:txBody>
          <a:bodyPr wrap="square">
            <a:spAutoFit/>
          </a:bodyPr>
          <a:lstStyle/>
          <a:p>
            <a:r>
              <a:rPr lang="zh-CN" altLang="en-US" sz="2800" b="1" dirty="0">
                <a:solidFill>
                  <a:srgbClr val="002060"/>
                </a:solidFill>
              </a:rPr>
              <a:t>主节点掉电案例</a:t>
            </a:r>
            <a:endParaRPr lang="zh-CN" altLang="zh-CN" sz="2800" b="1" dirty="0">
              <a:solidFill>
                <a:srgbClr val="002060"/>
              </a:solidFill>
            </a:endParaRPr>
          </a:p>
        </p:txBody>
      </p:sp>
      <p:pic>
        <p:nvPicPr>
          <p:cNvPr id="5" name="图片 4">
            <a:extLst>
              <a:ext uri="{FF2B5EF4-FFF2-40B4-BE49-F238E27FC236}">
                <a16:creationId xmlns:a16="http://schemas.microsoft.com/office/drawing/2014/main" id="{DDFBE945-6ED3-480A-A1F3-76B64011A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493" y="3299908"/>
            <a:ext cx="1632122" cy="2094316"/>
          </a:xfrm>
          <a:prstGeom prst="rect">
            <a:avLst/>
          </a:prstGeom>
        </p:spPr>
      </p:pic>
      <p:pic>
        <p:nvPicPr>
          <p:cNvPr id="9" name="图片 8">
            <a:extLst>
              <a:ext uri="{FF2B5EF4-FFF2-40B4-BE49-F238E27FC236}">
                <a16:creationId xmlns:a16="http://schemas.microsoft.com/office/drawing/2014/main" id="{0E08E5E5-D443-4AC0-8985-21A8C2F45061}"/>
              </a:ext>
            </a:extLst>
          </p:cNvPr>
          <p:cNvPicPr/>
          <p:nvPr/>
        </p:nvPicPr>
        <p:blipFill>
          <a:blip r:embed="rId5">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1171626146"/>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filter="fade">
                                      <p:cBhvr>
                                        <p:cTn id="12" dur="300"/>
                                        <p:tgtEl>
                                          <p:spTgt spid="14"/>
                                        </p:tgtEl>
                                      </p:cBhvr>
                                    </p:animEffect>
                                  </p:childTnLst>
                                </p:cTn>
                              </p:par>
                            </p:childTnLst>
                          </p:cTn>
                        </p:par>
                        <p:par>
                          <p:cTn id="13" fill="hold">
                            <p:stCondLst>
                              <p:cond delay="8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filter="fade">
                                      <p:cBhvr>
                                        <p:cTn id="16"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2"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2334026" cy="400110"/>
            <a:chOff x="568442" y="319364"/>
            <a:chExt cx="2334026" cy="400111"/>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236510" cy="400111"/>
            </a:xfrm>
            <a:prstGeom prst="rect">
              <a:avLst/>
            </a:prstGeom>
            <a:noFill/>
          </p:spPr>
          <p:txBody>
            <a:bodyPr wrap="none" rtlCol="0">
              <a:spAutoFit/>
            </a:bodyPr>
            <a:lstStyle/>
            <a:p>
              <a:r>
                <a:rPr lang="zh-CN" altLang="en-US" sz="2000" b="1" dirty="0">
                  <a:solidFill>
                    <a:srgbClr val="002060"/>
                  </a:solidFill>
                  <a:ea typeface="FZHei-B01S" panose="02010601030101010101" pitchFamily="2" charset="-122"/>
                  <a:cs typeface="+mn-ea"/>
                </a:rPr>
                <a:t>节点</a:t>
              </a:r>
              <a:r>
                <a:rPr lang="zh-CN" altLang="zh-CN" sz="2000" b="1" dirty="0">
                  <a:solidFill>
                    <a:srgbClr val="002060"/>
                  </a:solidFill>
                  <a:ea typeface="FZHei-B01S" panose="02010601030101010101" pitchFamily="2" charset="-122"/>
                  <a:cs typeface="+mn-ea"/>
                </a:rPr>
                <a:t>启动控制逻辑</a:t>
              </a:r>
              <a:endParaRPr lang="zh-CN" altLang="en-US" sz="2000"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14" name="文本框 80">
            <a:extLst>
              <a:ext uri="{FF2B5EF4-FFF2-40B4-BE49-F238E27FC236}">
                <a16:creationId xmlns:a16="http://schemas.microsoft.com/office/drawing/2014/main" id="{EAD5914D-6DE8-488B-B59A-A1C38D3C7D07}"/>
              </a:ext>
            </a:extLst>
          </p:cNvPr>
          <p:cNvSpPr/>
          <p:nvPr/>
        </p:nvSpPr>
        <p:spPr>
          <a:xfrm>
            <a:off x="590419" y="3224269"/>
            <a:ext cx="10297714" cy="523220"/>
          </a:xfrm>
          <a:prstGeom prst="rect">
            <a:avLst/>
          </a:prstGeom>
          <a:noFill/>
          <a:ln w="9525">
            <a:noFill/>
            <a:miter/>
          </a:ln>
        </p:spPr>
        <p:txBody>
          <a:bodyPr wrap="square">
            <a:spAutoFit/>
          </a:bodyPr>
          <a:lstStyle/>
          <a:p>
            <a:r>
              <a:rPr lang="en-US" altLang="zh-CN" sz="2800" b="1" dirty="0">
                <a:solidFill>
                  <a:srgbClr val="002060"/>
                </a:solidFill>
              </a:rPr>
              <a:t>2. </a:t>
            </a:r>
            <a:r>
              <a:rPr lang="zh-CN" altLang="en-US" sz="2800" b="1" dirty="0">
                <a:solidFill>
                  <a:srgbClr val="002060"/>
                </a:solidFill>
              </a:rPr>
              <a:t>掉电的主节要保证启动数据库之后不出现脑裂需要做以下检查：</a:t>
            </a:r>
            <a:endParaRPr lang="en-US" altLang="zh-CN" sz="2800" b="1" dirty="0">
              <a:solidFill>
                <a:srgbClr val="002060"/>
              </a:solidFill>
            </a:endParaRPr>
          </a:p>
        </p:txBody>
      </p:sp>
      <p:graphicFrame>
        <p:nvGraphicFramePr>
          <p:cNvPr id="16" name="图示 15">
            <a:extLst>
              <a:ext uri="{FF2B5EF4-FFF2-40B4-BE49-F238E27FC236}">
                <a16:creationId xmlns:a16="http://schemas.microsoft.com/office/drawing/2014/main" id="{A9481B87-9DC4-447D-8BA8-DCC6E81EABB1}"/>
              </a:ext>
            </a:extLst>
          </p:cNvPr>
          <p:cNvGraphicFramePr/>
          <p:nvPr>
            <p:extLst>
              <p:ext uri="{D42A27DB-BD31-4B8C-83A1-F6EECF244321}">
                <p14:modId xmlns:p14="http://schemas.microsoft.com/office/powerpoint/2010/main" val="2079973356"/>
              </p:ext>
            </p:extLst>
          </p:nvPr>
        </p:nvGraphicFramePr>
        <p:xfrm>
          <a:off x="590419" y="1426107"/>
          <a:ext cx="10297714" cy="101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箭头: 下弧形 16">
            <a:extLst>
              <a:ext uri="{FF2B5EF4-FFF2-40B4-BE49-F238E27FC236}">
                <a16:creationId xmlns:a16="http://schemas.microsoft.com/office/drawing/2014/main" id="{0DCE6ECD-BE71-4F48-BB55-040B85204DA1}"/>
              </a:ext>
            </a:extLst>
          </p:cNvPr>
          <p:cNvSpPr/>
          <p:nvPr/>
        </p:nvSpPr>
        <p:spPr>
          <a:xfrm flipH="1">
            <a:off x="3744137" y="2408661"/>
            <a:ext cx="1216205" cy="566044"/>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80">
            <a:extLst>
              <a:ext uri="{FF2B5EF4-FFF2-40B4-BE49-F238E27FC236}">
                <a16:creationId xmlns:a16="http://schemas.microsoft.com/office/drawing/2014/main" id="{ECFFD3EE-4245-4BB6-998F-F403B12E6C6C}"/>
              </a:ext>
            </a:extLst>
          </p:cNvPr>
          <p:cNvSpPr/>
          <p:nvPr/>
        </p:nvSpPr>
        <p:spPr>
          <a:xfrm>
            <a:off x="590419" y="978618"/>
            <a:ext cx="10297714" cy="523220"/>
          </a:xfrm>
          <a:prstGeom prst="rect">
            <a:avLst/>
          </a:prstGeom>
          <a:noFill/>
          <a:ln w="9525">
            <a:noFill/>
            <a:miter/>
          </a:ln>
        </p:spPr>
        <p:txBody>
          <a:bodyPr wrap="square">
            <a:spAutoFit/>
          </a:bodyPr>
          <a:lstStyle/>
          <a:p>
            <a:r>
              <a:rPr lang="en-US" altLang="zh-CN" sz="2800" b="1" dirty="0">
                <a:solidFill>
                  <a:srgbClr val="002060"/>
                </a:solidFill>
              </a:rPr>
              <a:t>1. </a:t>
            </a:r>
            <a:r>
              <a:rPr lang="zh-CN" altLang="en-US" sz="2800" b="1" dirty="0">
                <a:solidFill>
                  <a:srgbClr val="002060"/>
                </a:solidFill>
              </a:rPr>
              <a:t>备节点切换逻辑同上</a:t>
            </a:r>
            <a:endParaRPr lang="zh-CN" altLang="zh-CN" sz="2800" b="1" dirty="0">
              <a:solidFill>
                <a:srgbClr val="002060"/>
              </a:solidFill>
            </a:endParaRPr>
          </a:p>
        </p:txBody>
      </p:sp>
      <p:graphicFrame>
        <p:nvGraphicFramePr>
          <p:cNvPr id="3" name="图示 2">
            <a:extLst>
              <a:ext uri="{FF2B5EF4-FFF2-40B4-BE49-F238E27FC236}">
                <a16:creationId xmlns:a16="http://schemas.microsoft.com/office/drawing/2014/main" id="{3C651B41-2E29-4132-B720-0D58317AB45E}"/>
              </a:ext>
            </a:extLst>
          </p:cNvPr>
          <p:cNvGraphicFramePr/>
          <p:nvPr>
            <p:extLst>
              <p:ext uri="{D42A27DB-BD31-4B8C-83A1-F6EECF244321}">
                <p14:modId xmlns:p14="http://schemas.microsoft.com/office/powerpoint/2010/main" val="3276132549"/>
              </p:ext>
            </p:extLst>
          </p:nvPr>
        </p:nvGraphicFramePr>
        <p:xfrm>
          <a:off x="830496" y="3589223"/>
          <a:ext cx="10531007" cy="30469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图片 9">
            <a:extLst>
              <a:ext uri="{FF2B5EF4-FFF2-40B4-BE49-F238E27FC236}">
                <a16:creationId xmlns:a16="http://schemas.microsoft.com/office/drawing/2014/main" id="{63B40370-3D7F-40FD-A141-0D88317A4A48}"/>
              </a:ext>
            </a:extLst>
          </p:cNvPr>
          <p:cNvPicPr/>
          <p:nvPr/>
        </p:nvPicPr>
        <p:blipFill>
          <a:blip r:embed="rId13">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255440843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filter="fade">
                                      <p:cBhvr>
                                        <p:cTn id="12" dur="300"/>
                                        <p:tgtEl>
                                          <p:spTgt spid="14"/>
                                        </p:tgtEl>
                                      </p:cBhvr>
                                    </p:animEffect>
                                  </p:childTnLst>
                                </p:cTn>
                              </p:par>
                            </p:childTnLst>
                          </p:cTn>
                        </p:par>
                        <p:par>
                          <p:cTn id="13" fill="hold">
                            <p:stCondLst>
                              <p:cond delay="8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filter="fade">
                                      <p:cBhvr>
                                        <p:cTn id="16"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5"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2334026" cy="728341"/>
            <a:chOff x="568442" y="319364"/>
            <a:chExt cx="2334026" cy="728343"/>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236510" cy="728343"/>
            </a:xfrm>
            <a:prstGeom prst="rect">
              <a:avLst/>
            </a:prstGeom>
            <a:noFill/>
          </p:spPr>
          <p:txBody>
            <a:bodyPr wrap="none" rtlCol="0">
              <a:spAutoFit/>
            </a:bodyPr>
            <a:lstStyle/>
            <a:p>
              <a:r>
                <a:rPr lang="zh-CN" altLang="en-US" sz="2000" b="1" dirty="0">
                  <a:solidFill>
                    <a:srgbClr val="002060"/>
                  </a:solidFill>
                  <a:ea typeface="FZHei-B01S" panose="02010601030101010101" pitchFamily="2" charset="-122"/>
                  <a:cs typeface="+mn-ea"/>
                </a:rPr>
                <a:t>节点</a:t>
              </a:r>
              <a:r>
                <a:rPr lang="zh-CN" altLang="zh-CN" sz="2000" b="1" dirty="0">
                  <a:solidFill>
                    <a:srgbClr val="002060"/>
                  </a:solidFill>
                  <a:ea typeface="FZHei-B01S" panose="02010601030101010101" pitchFamily="2" charset="-122"/>
                  <a:cs typeface="+mn-ea"/>
                </a:rPr>
                <a:t>启动控制逻辑</a:t>
              </a:r>
              <a:endParaRPr lang="zh-CN" altLang="en-US" sz="2000"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a:p>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9" name="图片 8">
            <a:extLst>
              <a:ext uri="{FF2B5EF4-FFF2-40B4-BE49-F238E27FC236}">
                <a16:creationId xmlns:a16="http://schemas.microsoft.com/office/drawing/2014/main" id="{6FB9E7C3-A147-4B59-A080-BC3CEDF5D9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84619" y="422770"/>
            <a:ext cx="6594670" cy="6260252"/>
          </a:xfrm>
          <a:prstGeom prst="rect">
            <a:avLst/>
          </a:prstGeom>
          <a:noFill/>
          <a:ln>
            <a:noFill/>
          </a:ln>
        </p:spPr>
      </p:pic>
      <p:sp>
        <p:nvSpPr>
          <p:cNvPr id="12" name="文本框 80">
            <a:extLst>
              <a:ext uri="{FF2B5EF4-FFF2-40B4-BE49-F238E27FC236}">
                <a16:creationId xmlns:a16="http://schemas.microsoft.com/office/drawing/2014/main" id="{A2FB8CF1-A395-4437-9B08-6E6C12FD04A9}"/>
              </a:ext>
            </a:extLst>
          </p:cNvPr>
          <p:cNvSpPr/>
          <p:nvPr/>
        </p:nvSpPr>
        <p:spPr>
          <a:xfrm>
            <a:off x="460177" y="1181573"/>
            <a:ext cx="3422183" cy="707886"/>
          </a:xfrm>
          <a:prstGeom prst="rect">
            <a:avLst/>
          </a:prstGeom>
          <a:noFill/>
          <a:ln w="9525">
            <a:noFill/>
            <a:miter/>
          </a:ln>
        </p:spPr>
        <p:txBody>
          <a:bodyPr wrap="square">
            <a:spAutoFit/>
          </a:bodyPr>
          <a:lstStyle/>
          <a:p>
            <a:r>
              <a:rPr lang="zh-CN" altLang="en-US" sz="2000" b="1" dirty="0">
                <a:solidFill>
                  <a:srgbClr val="002060"/>
                </a:solidFill>
              </a:rPr>
              <a:t>瀚高集群节点启动控制基本逻辑：</a:t>
            </a:r>
            <a:endParaRPr lang="zh-CN" altLang="zh-CN" sz="3200" b="1" dirty="0">
              <a:solidFill>
                <a:srgbClr val="002060"/>
              </a:solidFill>
            </a:endParaRPr>
          </a:p>
        </p:txBody>
      </p:sp>
      <p:pic>
        <p:nvPicPr>
          <p:cNvPr id="7" name="图片 6">
            <a:extLst>
              <a:ext uri="{FF2B5EF4-FFF2-40B4-BE49-F238E27FC236}">
                <a16:creationId xmlns:a16="http://schemas.microsoft.com/office/drawing/2014/main" id="{96371FB4-D0BD-4244-87C3-024DC0613737}"/>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99664705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filter="fade">
                                      <p:cBhvr>
                                        <p:cTn id="1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1579012" cy="400110"/>
            <a:chOff x="568442" y="319364"/>
            <a:chExt cx="1579012" cy="400111"/>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1481496" cy="400111"/>
            </a:xfrm>
            <a:prstGeom prst="rect">
              <a:avLst/>
            </a:prstGeom>
            <a:noFill/>
          </p:spPr>
          <p:txBody>
            <a:bodyPr wrap="none" rtlCol="0">
              <a:spAutoFit/>
            </a:bodyPr>
            <a:lstStyle/>
            <a:p>
              <a:r>
                <a:rPr lang="zh-CN" altLang="zh-CN" sz="2000" b="1" dirty="0">
                  <a:solidFill>
                    <a:srgbClr val="002060"/>
                  </a:solidFill>
                  <a:ea typeface="FZHei-B01S" panose="02010601030101010101" pitchFamily="2" charset="-122"/>
                  <a:cs typeface="+mn-ea"/>
                </a:rPr>
                <a:t>启动</a:t>
              </a:r>
              <a:r>
                <a:rPr lang="zh-CN" altLang="en-US" sz="2000" b="1" dirty="0">
                  <a:solidFill>
                    <a:srgbClr val="002060"/>
                  </a:solidFill>
                  <a:ea typeface="FZHei-B01S" panose="02010601030101010101" pitchFamily="2" charset="-122"/>
                  <a:cs typeface="+mn-ea"/>
                </a:rPr>
                <a:t>逻辑</a:t>
              </a:r>
              <a:r>
                <a:rPr lang="en-US" altLang="zh-CN" sz="2000" b="1" dirty="0">
                  <a:solidFill>
                    <a:srgbClr val="002060"/>
                  </a:solidFill>
                  <a:ea typeface="FZHei-B01S" panose="02010601030101010101" pitchFamily="2" charset="-122"/>
                  <a:cs typeface="+mn-ea"/>
                </a:rPr>
                <a:t>-2</a:t>
              </a:r>
              <a:endParaRPr lang="zh-CN" altLang="en-US" sz="2000"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14" name="文本框 80">
            <a:extLst>
              <a:ext uri="{FF2B5EF4-FFF2-40B4-BE49-F238E27FC236}">
                <a16:creationId xmlns:a16="http://schemas.microsoft.com/office/drawing/2014/main" id="{EAD5914D-6DE8-488B-B59A-A1C38D3C7D07}"/>
              </a:ext>
            </a:extLst>
          </p:cNvPr>
          <p:cNvSpPr/>
          <p:nvPr/>
        </p:nvSpPr>
        <p:spPr>
          <a:xfrm>
            <a:off x="644136" y="1379320"/>
            <a:ext cx="10215775" cy="4093428"/>
          </a:xfrm>
          <a:prstGeom prst="rect">
            <a:avLst/>
          </a:prstGeom>
          <a:noFill/>
          <a:ln w="9525">
            <a:noFill/>
            <a:miter/>
          </a:ln>
        </p:spPr>
        <p:txBody>
          <a:bodyPr wrap="square">
            <a:spAutoFit/>
          </a:bodyPr>
          <a:lstStyle/>
          <a:p>
            <a:r>
              <a:rPr lang="zh-CN" altLang="en-US" sz="2000" b="1" dirty="0">
                <a:solidFill>
                  <a:srgbClr val="002060"/>
                </a:solidFill>
              </a:rPr>
              <a:t>另一种节点启动实现思路是：所有节点启动时均以备机角色启动</a:t>
            </a:r>
            <a:endParaRPr lang="en-US" altLang="zh-CN" sz="2000" b="1" dirty="0">
              <a:solidFill>
                <a:srgbClr val="002060"/>
              </a:solidFill>
            </a:endParaRPr>
          </a:p>
          <a:p>
            <a:endParaRPr lang="en-US" altLang="zh-CN" sz="2000" b="1" dirty="0">
              <a:solidFill>
                <a:srgbClr val="002060"/>
              </a:solidFill>
            </a:endParaRPr>
          </a:p>
          <a:p>
            <a:r>
              <a:rPr lang="zh-CN" altLang="en-US" sz="2000" b="1" dirty="0">
                <a:solidFill>
                  <a:srgbClr val="002060"/>
                </a:solidFill>
              </a:rPr>
              <a:t>即当节点启动时，若之前为主节点，高可用工具需要新建</a:t>
            </a:r>
            <a:r>
              <a:rPr lang="en-US" altLang="zh-CN" sz="2000" b="1" dirty="0" err="1">
                <a:solidFill>
                  <a:srgbClr val="002060"/>
                </a:solidFill>
              </a:rPr>
              <a:t>standby.signal</a:t>
            </a:r>
            <a:r>
              <a:rPr lang="en-US" altLang="zh-CN" sz="2000" b="1" dirty="0">
                <a:solidFill>
                  <a:srgbClr val="002060"/>
                </a:solidFill>
              </a:rPr>
              <a:t>, </a:t>
            </a:r>
            <a:r>
              <a:rPr lang="zh-CN" altLang="en-US" sz="2000" b="1" dirty="0">
                <a:solidFill>
                  <a:srgbClr val="002060"/>
                </a:solidFill>
              </a:rPr>
              <a:t>并配置</a:t>
            </a:r>
            <a:r>
              <a:rPr lang="en-US" altLang="zh-CN" sz="2000" b="1" dirty="0" err="1">
                <a:solidFill>
                  <a:srgbClr val="002060"/>
                </a:solidFill>
              </a:rPr>
              <a:t>primary_info</a:t>
            </a:r>
            <a:r>
              <a:rPr lang="zh-CN" altLang="en-US" sz="2000" b="1" dirty="0">
                <a:solidFill>
                  <a:srgbClr val="002060"/>
                </a:solidFill>
              </a:rPr>
              <a:t>信息，</a:t>
            </a:r>
            <a:r>
              <a:rPr lang="en-US" altLang="zh-CN" sz="2000" b="1" dirty="0" err="1">
                <a:solidFill>
                  <a:srgbClr val="002060"/>
                </a:solidFill>
              </a:rPr>
              <a:t>primary_info</a:t>
            </a:r>
            <a:r>
              <a:rPr lang="zh-CN" altLang="en-US" sz="2000" b="1" dirty="0">
                <a:solidFill>
                  <a:srgbClr val="002060"/>
                </a:solidFill>
              </a:rPr>
              <a:t>中的</a:t>
            </a:r>
            <a:r>
              <a:rPr lang="en-US" altLang="zh-CN" sz="2000" b="1" dirty="0">
                <a:solidFill>
                  <a:srgbClr val="002060"/>
                </a:solidFill>
              </a:rPr>
              <a:t>host</a:t>
            </a:r>
            <a:r>
              <a:rPr lang="zh-CN" altLang="en-US" sz="2000" b="1" dirty="0">
                <a:solidFill>
                  <a:srgbClr val="002060"/>
                </a:solidFill>
              </a:rPr>
              <a:t>可设置为</a:t>
            </a:r>
            <a:r>
              <a:rPr lang="en-US" altLang="zh-CN" sz="2000" b="1" dirty="0">
                <a:solidFill>
                  <a:srgbClr val="002060"/>
                </a:solidFill>
              </a:rPr>
              <a:t>virtual </a:t>
            </a:r>
            <a:r>
              <a:rPr lang="en-US" altLang="zh-CN" sz="2000" b="1" dirty="0" err="1">
                <a:solidFill>
                  <a:srgbClr val="002060"/>
                </a:solidFill>
              </a:rPr>
              <a:t>ip</a:t>
            </a:r>
            <a:endParaRPr lang="en-US" altLang="zh-CN" sz="2000" b="1" dirty="0">
              <a:solidFill>
                <a:srgbClr val="002060"/>
              </a:solidFill>
            </a:endParaRPr>
          </a:p>
          <a:p>
            <a:endParaRPr lang="en-US" altLang="zh-CN" sz="1200" b="1" dirty="0"/>
          </a:p>
          <a:p>
            <a:r>
              <a:rPr lang="en-US" altLang="zh-CN" b="1" dirty="0" err="1"/>
              <a:t>primary_conninfo</a:t>
            </a:r>
            <a:r>
              <a:rPr lang="en-US" altLang="zh-CN" b="1" dirty="0"/>
              <a:t> = </a:t>
            </a:r>
            <a:r>
              <a:rPr lang="en-US" altLang="zh-CN" b="1" dirty="0">
                <a:solidFill>
                  <a:srgbClr val="FF0000"/>
                </a:solidFill>
              </a:rPr>
              <a:t>'host=&lt;virtual </a:t>
            </a:r>
            <a:r>
              <a:rPr lang="en-US" altLang="zh-CN" b="1" dirty="0" err="1">
                <a:solidFill>
                  <a:srgbClr val="FF0000"/>
                </a:solidFill>
              </a:rPr>
              <a:t>ip</a:t>
            </a:r>
            <a:r>
              <a:rPr lang="en-US" altLang="zh-CN" b="1" dirty="0">
                <a:solidFill>
                  <a:srgbClr val="FF0000"/>
                </a:solidFill>
              </a:rPr>
              <a:t>&gt; </a:t>
            </a:r>
            <a:r>
              <a:rPr lang="en-US" altLang="zh-CN" b="1" dirty="0"/>
              <a:t>port=5432 user=</a:t>
            </a:r>
            <a:r>
              <a:rPr lang="en-US" altLang="zh-CN" b="1" dirty="0" err="1"/>
              <a:t>postgres</a:t>
            </a:r>
            <a:r>
              <a:rPr lang="en-US" altLang="zh-CN" b="1" dirty="0"/>
              <a:t> </a:t>
            </a:r>
            <a:r>
              <a:rPr lang="en-US" altLang="zh-CN" b="1" dirty="0" err="1"/>
              <a:t>application_name</a:t>
            </a:r>
            <a:r>
              <a:rPr lang="en-US" altLang="zh-CN" b="1" dirty="0"/>
              <a:t>=standby_1 password=</a:t>
            </a:r>
            <a:r>
              <a:rPr lang="en-US" altLang="zh-CN" b="1" dirty="0" err="1"/>
              <a:t>postgres</a:t>
            </a:r>
            <a:r>
              <a:rPr lang="en-US" altLang="zh-CN" b="1" dirty="0"/>
              <a:t> </a:t>
            </a:r>
            <a:r>
              <a:rPr lang="en-US" altLang="zh-CN" b="1" dirty="0" err="1"/>
              <a:t>connect_timeout</a:t>
            </a:r>
            <a:r>
              <a:rPr lang="en-US" altLang="zh-CN" b="1" dirty="0"/>
              <a:t>=2'</a:t>
            </a:r>
          </a:p>
          <a:p>
            <a:r>
              <a:rPr lang="en-US" altLang="zh-CN" b="1" dirty="0" err="1"/>
              <a:t>recovery_target_timeline</a:t>
            </a:r>
            <a:r>
              <a:rPr lang="en-US" altLang="zh-CN" b="1" dirty="0"/>
              <a:t> = 'latest’</a:t>
            </a:r>
          </a:p>
          <a:p>
            <a:endParaRPr lang="en-US" altLang="zh-CN" b="1" dirty="0"/>
          </a:p>
          <a:p>
            <a:r>
              <a:rPr lang="zh-CN" altLang="en-US" sz="2000" b="1" dirty="0">
                <a:solidFill>
                  <a:srgbClr val="002060"/>
                </a:solidFill>
              </a:rPr>
              <a:t>此时启动后若集群已经有主节点，则</a:t>
            </a:r>
            <a:r>
              <a:rPr lang="en-US" altLang="zh-CN" sz="2000" b="1" dirty="0">
                <a:solidFill>
                  <a:srgbClr val="002060"/>
                </a:solidFill>
              </a:rPr>
              <a:t>PG</a:t>
            </a:r>
            <a:r>
              <a:rPr lang="zh-CN" altLang="en-US" sz="2000" b="1" dirty="0">
                <a:solidFill>
                  <a:srgbClr val="002060"/>
                </a:solidFill>
              </a:rPr>
              <a:t>会自动</a:t>
            </a:r>
            <a:r>
              <a:rPr lang="en-US" altLang="zh-CN" sz="2000" b="1" dirty="0">
                <a:solidFill>
                  <a:srgbClr val="002060"/>
                </a:solidFill>
              </a:rPr>
              <a:t>follow</a:t>
            </a:r>
            <a:r>
              <a:rPr lang="zh-CN" altLang="en-US" sz="2000" b="1" dirty="0">
                <a:solidFill>
                  <a:srgbClr val="002060"/>
                </a:solidFill>
              </a:rPr>
              <a:t>无需</a:t>
            </a:r>
            <a:r>
              <a:rPr lang="en-US" altLang="zh-CN" sz="2000" b="1" dirty="0" err="1">
                <a:solidFill>
                  <a:srgbClr val="002060"/>
                </a:solidFill>
              </a:rPr>
              <a:t>pg_rewind</a:t>
            </a:r>
            <a:endParaRPr lang="en-US" altLang="zh-CN" sz="2000" b="1" dirty="0">
              <a:solidFill>
                <a:srgbClr val="002060"/>
              </a:solidFill>
            </a:endParaRPr>
          </a:p>
          <a:p>
            <a:r>
              <a:rPr lang="zh-CN" altLang="en-US" sz="2000" b="1" dirty="0">
                <a:solidFill>
                  <a:srgbClr val="002060"/>
                </a:solidFill>
              </a:rPr>
              <a:t>若没有主节点，需要各备节点重新竞选。</a:t>
            </a:r>
            <a:endParaRPr lang="en-US" altLang="zh-CN" sz="2000" b="1" dirty="0">
              <a:solidFill>
                <a:srgbClr val="002060"/>
              </a:solidFill>
            </a:endParaRPr>
          </a:p>
          <a:p>
            <a:r>
              <a:rPr lang="zh-CN" altLang="en-US" sz="2000" b="1" dirty="0">
                <a:solidFill>
                  <a:srgbClr val="002060"/>
                </a:solidFill>
              </a:rPr>
              <a:t>此机制仍然要求完善的</a:t>
            </a:r>
            <a:r>
              <a:rPr lang="en-US" altLang="zh-CN" sz="2000" b="1" dirty="0">
                <a:solidFill>
                  <a:srgbClr val="002060"/>
                </a:solidFill>
              </a:rPr>
              <a:t>virtual </a:t>
            </a:r>
            <a:r>
              <a:rPr lang="en-US" altLang="zh-CN" sz="2000" b="1" dirty="0" err="1">
                <a:solidFill>
                  <a:srgbClr val="002060"/>
                </a:solidFill>
              </a:rPr>
              <a:t>ip</a:t>
            </a:r>
            <a:r>
              <a:rPr lang="zh-CN" altLang="en-US" sz="2000" b="1" dirty="0">
                <a:solidFill>
                  <a:srgbClr val="002060"/>
                </a:solidFill>
              </a:rPr>
              <a:t>管理且有可能形成集群无主现象</a:t>
            </a:r>
            <a:endParaRPr lang="en-US" altLang="zh-CN" sz="2000" b="1" dirty="0">
              <a:solidFill>
                <a:srgbClr val="002060"/>
              </a:solidFill>
            </a:endParaRPr>
          </a:p>
          <a:p>
            <a:endParaRPr lang="en-US" altLang="zh-CN" b="1" dirty="0"/>
          </a:p>
          <a:p>
            <a:endParaRPr lang="zh-CN" altLang="zh-CN" b="1" dirty="0"/>
          </a:p>
        </p:txBody>
      </p:sp>
      <p:pic>
        <p:nvPicPr>
          <p:cNvPr id="6" name="图片 5">
            <a:extLst>
              <a:ext uri="{FF2B5EF4-FFF2-40B4-BE49-F238E27FC236}">
                <a16:creationId xmlns:a16="http://schemas.microsoft.com/office/drawing/2014/main" id="{7A906DC5-BA02-443A-BD8D-10CB577BD7BE}"/>
              </a:ext>
            </a:extLst>
          </p:cNvPr>
          <p:cNvPicPr/>
          <p:nvPr/>
        </p:nvPicPr>
        <p:blipFill>
          <a:blip r:embed="rId3">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416070104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filter="fade">
                                      <p:cBhvr>
                                        <p:cTn id="1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五边形 8">
            <a:extLst>
              <a:ext uri="{FF2B5EF4-FFF2-40B4-BE49-F238E27FC236}">
                <a16:creationId xmlns:a16="http://schemas.microsoft.com/office/drawing/2014/main" id="{C9F7AAE5-0444-4FFC-A677-7CF542177A0F}"/>
              </a:ext>
            </a:extLst>
          </p:cNvPr>
          <p:cNvSpPr/>
          <p:nvPr/>
        </p:nvSpPr>
        <p:spPr>
          <a:xfrm>
            <a:off x="3987255" y="1484442"/>
            <a:ext cx="4298496" cy="4093806"/>
          </a:xfrm>
          <a:prstGeom prst="pentagon">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文本框 9"/>
          <p:cNvSpPr txBox="1"/>
          <p:nvPr/>
        </p:nvSpPr>
        <p:spPr>
          <a:xfrm>
            <a:off x="2780712" y="2321004"/>
            <a:ext cx="1057092" cy="2215991"/>
          </a:xfrm>
          <a:prstGeom prst="rect">
            <a:avLst/>
          </a:prstGeom>
          <a:noFill/>
        </p:spPr>
        <p:txBody>
          <a:bodyPr wrap="square" rtlCol="0">
            <a:spAutoFit/>
            <a:scene3d>
              <a:camera prst="orthographicFront"/>
              <a:lightRig rig="threePt" dir="t"/>
            </a:scene3d>
            <a:sp3d contourW="12700"/>
          </a:bodyPr>
          <a:lstStyle/>
          <a:p>
            <a:pPr algn="ctr"/>
            <a:r>
              <a:rPr lang="en-US" altLang="zh-CN" sz="138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5</a:t>
            </a:r>
            <a:endParaRPr lang="zh-CN" altLang="en-US" sz="13800"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4866007" y="2577238"/>
            <a:ext cx="2694803" cy="954107"/>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dirty="0">
                <a:latin typeface="FZHei-B01S" panose="02010601030101010101" pitchFamily="2" charset="-122"/>
                <a:ea typeface="FZHei-B01S" panose="02010601030101010101" pitchFamily="2" charset="-122"/>
                <a:sym typeface="FZHei-B01S" panose="02010601030101010101" pitchFamily="2" charset="-122"/>
              </a:rPr>
              <a:t>集群的部署架构影响</a:t>
            </a:r>
            <a:endParaRPr lang="zh-CN" altLang="en-US"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4807335" y="3446132"/>
            <a:ext cx="2694803" cy="964431"/>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12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Without ideal, life is a desert, not</a:t>
            </a:r>
          </a:p>
          <a:p>
            <a:r>
              <a:rPr lang="en-US" altLang="zh-CN" sz="12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 angry; Without ideal, life is like night, without light; Without ideal, life is like a maze, without direction.</a:t>
            </a:r>
          </a:p>
        </p:txBody>
      </p:sp>
      <p:sp>
        <p:nvSpPr>
          <p:cNvPr id="13" name="文本框 12"/>
          <p:cNvSpPr txBox="1"/>
          <p:nvPr/>
        </p:nvSpPr>
        <p:spPr>
          <a:xfrm>
            <a:off x="2461307" y="3291487"/>
            <a:ext cx="1571759" cy="400110"/>
          </a:xfrm>
          <a:prstGeom prst="rect">
            <a:avLst/>
          </a:prstGeom>
          <a:solidFill>
            <a:srgbClr val="F9F9F9"/>
          </a:solidFill>
        </p:spPr>
        <p:txBody>
          <a:bodyPr wrap="square" rtlCol="0">
            <a:spAutoFit/>
            <a:scene3d>
              <a:camera prst="orthographicFront"/>
              <a:lightRig rig="threePt" dir="t"/>
            </a:scene3d>
            <a:sp3d contourW="12700"/>
          </a:bodyPr>
          <a:lstStyle/>
          <a:p>
            <a:pPr algn="r"/>
            <a:r>
              <a:rPr lang="en-US" altLang="zh-CN"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rPr>
              <a:t>PART 05</a:t>
            </a:r>
            <a:endParaRPr lang="zh-CN" altLang="en-US"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五边形 3">
            <a:extLst>
              <a:ext uri="{FF2B5EF4-FFF2-40B4-BE49-F238E27FC236}">
                <a16:creationId xmlns:a16="http://schemas.microsoft.com/office/drawing/2014/main" id="{4D30105D-DD25-478F-941B-A3F721DE78E8}"/>
              </a:ext>
            </a:extLst>
          </p:cNvPr>
          <p:cNvSpPr/>
          <p:nvPr/>
        </p:nvSpPr>
        <p:spPr>
          <a:xfrm>
            <a:off x="2131915" y="2156731"/>
            <a:ext cx="2499277" cy="2380264"/>
          </a:xfrm>
          <a:prstGeom prst="pentagon">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5312001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454248" y="1140534"/>
            <a:ext cx="5088596" cy="2308324"/>
          </a:xfrm>
          <a:prstGeom prst="rect">
            <a:avLst/>
          </a:prstGeom>
          <a:noFill/>
          <a:ln w="9525">
            <a:noFill/>
            <a:miter/>
          </a:ln>
        </p:spPr>
        <p:txBody>
          <a:bodyPr wrap="square">
            <a:spAutoFit/>
          </a:bodyPr>
          <a:lstStyle/>
          <a:p>
            <a:pPr marL="800100" lvl="1" indent="-342900">
              <a:buFont typeface="Wingdings" panose="05000000000000000000" pitchFamily="2" charset="2"/>
              <a:buChar char="Ø"/>
            </a:pPr>
            <a:r>
              <a:rPr lang="zh-CN" altLang="en-US" sz="2400" b="1" dirty="0">
                <a:solidFill>
                  <a:srgbClr val="002060"/>
                </a:solidFill>
              </a:rPr>
              <a:t>通常的一主多备集群部署</a:t>
            </a:r>
            <a:endParaRPr lang="en-US" altLang="zh-CN" sz="2400" b="1" dirty="0">
              <a:solidFill>
                <a:srgbClr val="002060"/>
              </a:solidFill>
            </a:endParaRPr>
          </a:p>
          <a:p>
            <a:pPr lvl="1"/>
            <a:r>
              <a:rPr lang="zh-CN" altLang="en-US" sz="2400" b="1" dirty="0">
                <a:solidFill>
                  <a:srgbClr val="002060"/>
                </a:solidFill>
              </a:rPr>
              <a:t>各主机处于同一交换机网络中，需避免跨网络的节点部署，这样可尽可能避免因网络问题导致的误判</a:t>
            </a:r>
            <a:endParaRPr lang="en-US" altLang="zh-CN" sz="2400" b="1" dirty="0">
              <a:solidFill>
                <a:srgbClr val="002060"/>
              </a:solidFill>
            </a:endParaRPr>
          </a:p>
          <a:p>
            <a:pPr marL="800100" lvl="1" indent="-342900">
              <a:buFont typeface="Wingdings" panose="05000000000000000000" pitchFamily="2" charset="2"/>
              <a:buChar char="Ø"/>
            </a:pPr>
            <a:endParaRPr lang="en-US" altLang="zh-CN" sz="2400" b="1" dirty="0">
              <a:solidFill>
                <a:srgbClr val="002060"/>
              </a:solidFill>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2200977" cy="420564"/>
            <a:chOff x="568442" y="319364"/>
            <a:chExt cx="2200977"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103461" cy="420565"/>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典型的集群部署</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5" name="图片 4">
            <a:extLst>
              <a:ext uri="{FF2B5EF4-FFF2-40B4-BE49-F238E27FC236}">
                <a16:creationId xmlns:a16="http://schemas.microsoft.com/office/drawing/2014/main" id="{C4B62C22-44BE-463D-993F-6361E570A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501" y="1556032"/>
            <a:ext cx="5278722" cy="4927457"/>
          </a:xfrm>
          <a:prstGeom prst="rect">
            <a:avLst/>
          </a:prstGeom>
        </p:spPr>
      </p:pic>
      <p:pic>
        <p:nvPicPr>
          <p:cNvPr id="10" name="图片 9">
            <a:extLst>
              <a:ext uri="{FF2B5EF4-FFF2-40B4-BE49-F238E27FC236}">
                <a16:creationId xmlns:a16="http://schemas.microsoft.com/office/drawing/2014/main" id="{9170C3C1-DE00-4BCC-8156-933C1EF92106}"/>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121043796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454248" y="1140534"/>
            <a:ext cx="4546728" cy="1938992"/>
          </a:xfrm>
          <a:prstGeom prst="rect">
            <a:avLst/>
          </a:prstGeom>
          <a:noFill/>
          <a:ln w="9525">
            <a:noFill/>
            <a:miter/>
          </a:ln>
        </p:spPr>
        <p:txBody>
          <a:bodyPr wrap="square">
            <a:spAutoFit/>
          </a:bodyPr>
          <a:lstStyle/>
          <a:p>
            <a:pPr marL="800100" lvl="1" indent="-342900">
              <a:buFont typeface="Wingdings" panose="05000000000000000000" pitchFamily="2" charset="2"/>
              <a:buChar char="Ø"/>
            </a:pPr>
            <a:r>
              <a:rPr lang="zh-CN" altLang="en-US" sz="2400" b="1" dirty="0">
                <a:solidFill>
                  <a:srgbClr val="002060"/>
                </a:solidFill>
              </a:rPr>
              <a:t>有跨网络节点部署</a:t>
            </a:r>
            <a:endParaRPr lang="en-US" altLang="zh-CN" sz="2400" b="1" dirty="0">
              <a:solidFill>
                <a:srgbClr val="002060"/>
              </a:solidFill>
            </a:endParaRPr>
          </a:p>
          <a:p>
            <a:pPr lvl="1"/>
            <a:r>
              <a:rPr lang="zh-CN" altLang="en-US" sz="2400" b="1" dirty="0">
                <a:solidFill>
                  <a:srgbClr val="002060"/>
                </a:solidFill>
              </a:rPr>
              <a:t>需要保证主节点同网络中有其他备节点。（也可通过设置</a:t>
            </a:r>
            <a:r>
              <a:rPr lang="en-US" altLang="zh-CN" sz="2400" b="1" dirty="0">
                <a:solidFill>
                  <a:srgbClr val="002060"/>
                </a:solidFill>
              </a:rPr>
              <a:t>witness</a:t>
            </a:r>
            <a:r>
              <a:rPr lang="zh-CN" altLang="en-US" sz="2400" b="1" dirty="0">
                <a:solidFill>
                  <a:srgbClr val="002060"/>
                </a:solidFill>
              </a:rPr>
              <a:t>节点用于判定网络可见性）</a:t>
            </a:r>
            <a:endParaRPr lang="en-US" altLang="zh-CN" sz="2400" b="1" dirty="0">
              <a:solidFill>
                <a:srgbClr val="002060"/>
              </a:solidFill>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2200977" cy="420564"/>
            <a:chOff x="568442" y="319364"/>
            <a:chExt cx="2200977"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103461" cy="420565"/>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典型的集群部署</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6" name="图片 5">
            <a:extLst>
              <a:ext uri="{FF2B5EF4-FFF2-40B4-BE49-F238E27FC236}">
                <a16:creationId xmlns:a16="http://schemas.microsoft.com/office/drawing/2014/main" id="{9D981F64-03D9-4CBB-970D-17EEC1E6C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976" y="1364730"/>
            <a:ext cx="6823120" cy="4829849"/>
          </a:xfrm>
          <a:prstGeom prst="rect">
            <a:avLst/>
          </a:prstGeom>
        </p:spPr>
      </p:pic>
      <p:pic>
        <p:nvPicPr>
          <p:cNvPr id="10" name="图片 9">
            <a:extLst>
              <a:ext uri="{FF2B5EF4-FFF2-40B4-BE49-F238E27FC236}">
                <a16:creationId xmlns:a16="http://schemas.microsoft.com/office/drawing/2014/main" id="{EBF51CFB-63FA-4B8C-A125-397745FCD7E4}"/>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292476092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180622" y="812241"/>
            <a:ext cx="3048000" cy="4708981"/>
          </a:xfrm>
          <a:prstGeom prst="rect">
            <a:avLst/>
          </a:prstGeom>
          <a:noFill/>
          <a:ln w="9525">
            <a:noFill/>
            <a:miter/>
          </a:ln>
        </p:spPr>
        <p:txBody>
          <a:bodyPr wrap="square">
            <a:spAutoFit/>
          </a:bodyPr>
          <a:lstStyle/>
          <a:p>
            <a:pPr marL="180975" lvl="1"/>
            <a:r>
              <a:rPr lang="zh-CN" altLang="en-US" sz="2000" b="1" dirty="0">
                <a:solidFill>
                  <a:srgbClr val="002060"/>
                </a:solidFill>
              </a:rPr>
              <a:t>节点属地标识或</a:t>
            </a:r>
            <a:r>
              <a:rPr lang="en-US" altLang="zh-CN" sz="2000" b="1" dirty="0">
                <a:solidFill>
                  <a:srgbClr val="002060"/>
                </a:solidFill>
              </a:rPr>
              <a:t>witness </a:t>
            </a:r>
            <a:r>
              <a:rPr lang="zh-CN" altLang="en-US" sz="2000" b="1" dirty="0">
                <a:solidFill>
                  <a:srgbClr val="002060"/>
                </a:solidFill>
              </a:rPr>
              <a:t>节点是为处理较为复杂的主备部署场景，如右图</a:t>
            </a:r>
            <a:endParaRPr lang="en-US" altLang="zh-CN" sz="2000" b="1" dirty="0">
              <a:solidFill>
                <a:srgbClr val="002060"/>
              </a:solidFill>
            </a:endParaRPr>
          </a:p>
          <a:p>
            <a:pPr marL="180975" lvl="1"/>
            <a:endParaRPr lang="en-US" altLang="zh-CN" sz="2000" b="1" dirty="0">
              <a:solidFill>
                <a:srgbClr val="002060"/>
              </a:solidFill>
            </a:endParaRPr>
          </a:p>
          <a:p>
            <a:pPr marL="180975" lvl="1"/>
            <a:r>
              <a:rPr lang="zh-CN" altLang="en-US" sz="2000" b="1" dirty="0">
                <a:solidFill>
                  <a:srgbClr val="002060"/>
                </a:solidFill>
              </a:rPr>
              <a:t>跨网络节点具有不同属地标识，在切换检查时，异地节点如果对失联主节点属地内其他节点均不可见则不会进行切换</a:t>
            </a:r>
            <a:endParaRPr lang="en-US" altLang="zh-CN" sz="2000" b="1" dirty="0">
              <a:solidFill>
                <a:srgbClr val="002060"/>
              </a:solidFill>
            </a:endParaRPr>
          </a:p>
          <a:p>
            <a:pPr marL="180975" lvl="1"/>
            <a:endParaRPr lang="en-US" altLang="zh-CN" sz="2000" b="1" dirty="0">
              <a:solidFill>
                <a:srgbClr val="002060"/>
              </a:solidFill>
            </a:endParaRPr>
          </a:p>
          <a:p>
            <a:pPr marL="180975" lvl="1"/>
            <a:r>
              <a:rPr lang="zh-CN" altLang="en-US" sz="2000" b="1" dirty="0">
                <a:solidFill>
                  <a:srgbClr val="002060"/>
                </a:solidFill>
              </a:rPr>
              <a:t>以此杜绝网络不可见的误切换导致脑裂</a:t>
            </a:r>
            <a:endParaRPr lang="en-US" altLang="zh-CN" sz="2000" b="1" dirty="0">
              <a:solidFill>
                <a:srgbClr val="002060"/>
              </a:solidFill>
            </a:endParaRPr>
          </a:p>
          <a:p>
            <a:pPr marL="180975" lvl="1"/>
            <a:endParaRPr lang="en-US" altLang="zh-CN" sz="2000" b="1" dirty="0">
              <a:solidFill>
                <a:srgbClr val="002060"/>
              </a:solidFill>
            </a:endParaRPr>
          </a:p>
          <a:p>
            <a:pPr lvl="1"/>
            <a:endParaRPr lang="en-US" altLang="zh-CN" sz="2000" b="1" dirty="0">
              <a:solidFill>
                <a:srgbClr val="002060"/>
              </a:solidFill>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3169191" cy="420564"/>
            <a:chOff x="568442" y="319364"/>
            <a:chExt cx="3169191"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3071675" cy="420565"/>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节点属地标识与</a:t>
              </a:r>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witness</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8" name="图片 7">
            <a:extLst>
              <a:ext uri="{FF2B5EF4-FFF2-40B4-BE49-F238E27FC236}">
                <a16:creationId xmlns:a16="http://schemas.microsoft.com/office/drawing/2014/main" id="{1888B031-F948-49C8-8B75-F8C3363A0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913" y="812241"/>
            <a:ext cx="8512928" cy="5408319"/>
          </a:xfrm>
          <a:prstGeom prst="rect">
            <a:avLst/>
          </a:prstGeom>
        </p:spPr>
      </p:pic>
      <p:pic>
        <p:nvPicPr>
          <p:cNvPr id="10" name="图片 9">
            <a:extLst>
              <a:ext uri="{FF2B5EF4-FFF2-40B4-BE49-F238E27FC236}">
                <a16:creationId xmlns:a16="http://schemas.microsoft.com/office/drawing/2014/main" id="{0409B06C-EB27-4D8A-8C2B-50ECAB75FCEB}"/>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3839224666"/>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五边形 8">
            <a:extLst>
              <a:ext uri="{FF2B5EF4-FFF2-40B4-BE49-F238E27FC236}">
                <a16:creationId xmlns:a16="http://schemas.microsoft.com/office/drawing/2014/main" id="{C9F7AAE5-0444-4FFC-A677-7CF542177A0F}"/>
              </a:ext>
            </a:extLst>
          </p:cNvPr>
          <p:cNvSpPr/>
          <p:nvPr/>
        </p:nvSpPr>
        <p:spPr>
          <a:xfrm>
            <a:off x="3987255" y="1484442"/>
            <a:ext cx="4298496" cy="4093806"/>
          </a:xfrm>
          <a:prstGeom prst="pentagon">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文本框 9"/>
          <p:cNvSpPr txBox="1"/>
          <p:nvPr/>
        </p:nvSpPr>
        <p:spPr>
          <a:xfrm>
            <a:off x="2780712" y="2321004"/>
            <a:ext cx="1057092" cy="2215991"/>
          </a:xfrm>
          <a:prstGeom prst="rect">
            <a:avLst/>
          </a:prstGeom>
          <a:noFill/>
        </p:spPr>
        <p:txBody>
          <a:bodyPr wrap="square" rtlCol="0">
            <a:spAutoFit/>
            <a:scene3d>
              <a:camera prst="orthographicFront"/>
              <a:lightRig rig="threePt" dir="t"/>
            </a:scene3d>
            <a:sp3d contourW="12700"/>
          </a:bodyPr>
          <a:lstStyle/>
          <a:p>
            <a:pPr algn="ctr"/>
            <a:r>
              <a:rPr lang="en-US" altLang="zh-CN" sz="138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1</a:t>
            </a:r>
            <a:endParaRPr lang="zh-CN" altLang="en-US" sz="13800"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5035550" y="2784170"/>
            <a:ext cx="249927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FZHei-B01S" panose="02010601030101010101" pitchFamily="2" charset="-122"/>
                <a:ea typeface="FZHei-B01S" panose="02010601030101010101" pitchFamily="2" charset="-122"/>
                <a:sym typeface="FZHei-B01S" panose="02010601030101010101" pitchFamily="2" charset="-122"/>
              </a:rPr>
              <a:t>脑裂的形成</a:t>
            </a:r>
            <a:endParaRPr lang="zh-CN" altLang="en-US"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文本框 12"/>
          <p:cNvSpPr txBox="1"/>
          <p:nvPr/>
        </p:nvSpPr>
        <p:spPr>
          <a:xfrm>
            <a:off x="2461307" y="3291487"/>
            <a:ext cx="1571759" cy="400110"/>
          </a:xfrm>
          <a:prstGeom prst="rect">
            <a:avLst/>
          </a:prstGeom>
          <a:solidFill>
            <a:srgbClr val="F9F9F9"/>
          </a:solidFill>
        </p:spPr>
        <p:txBody>
          <a:bodyPr wrap="square" rtlCol="0">
            <a:spAutoFit/>
            <a:scene3d>
              <a:camera prst="orthographicFront"/>
              <a:lightRig rig="threePt" dir="t"/>
            </a:scene3d>
            <a:sp3d contourW="12700"/>
          </a:bodyPr>
          <a:lstStyle/>
          <a:p>
            <a:pPr algn="r"/>
            <a:r>
              <a:rPr lang="en-US" altLang="zh-CN"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rPr>
              <a:t>PART 01</a:t>
            </a:r>
            <a:endParaRPr lang="zh-CN" altLang="en-US"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五边形 3">
            <a:extLst>
              <a:ext uri="{FF2B5EF4-FFF2-40B4-BE49-F238E27FC236}">
                <a16:creationId xmlns:a16="http://schemas.microsoft.com/office/drawing/2014/main" id="{4D30105D-DD25-478F-941B-A3F721DE78E8}"/>
              </a:ext>
            </a:extLst>
          </p:cNvPr>
          <p:cNvSpPr/>
          <p:nvPr/>
        </p:nvSpPr>
        <p:spPr>
          <a:xfrm>
            <a:off x="2131915" y="2156731"/>
            <a:ext cx="2499277" cy="2380264"/>
          </a:xfrm>
          <a:prstGeom prst="pentagon">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文本框 6">
            <a:extLst>
              <a:ext uri="{FF2B5EF4-FFF2-40B4-BE49-F238E27FC236}">
                <a16:creationId xmlns:a16="http://schemas.microsoft.com/office/drawing/2014/main" id="{546EEFE8-1FAA-43F7-8CEE-70FB05309759}"/>
              </a:ext>
            </a:extLst>
          </p:cNvPr>
          <p:cNvSpPr txBox="1"/>
          <p:nvPr/>
        </p:nvSpPr>
        <p:spPr>
          <a:xfrm>
            <a:off x="4807335" y="3446132"/>
            <a:ext cx="2694803" cy="964431"/>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12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Without ideal, life is a desert, not</a:t>
            </a:r>
          </a:p>
          <a:p>
            <a:r>
              <a:rPr lang="en-US" altLang="zh-CN" sz="12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 angry; Without ideal, life is like night, without light; Without ideal, life is like a maze, without direction.</a:t>
            </a:r>
          </a:p>
        </p:txBody>
      </p:sp>
    </p:spTree>
    <p:extLst>
      <p:ext uri="{BB962C8B-B14F-4D97-AF65-F5344CB8AC3E}">
        <p14:creationId xmlns:p14="http://schemas.microsoft.com/office/powerpoint/2010/main" val="294078693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180622" y="812241"/>
            <a:ext cx="3048000" cy="4708981"/>
          </a:xfrm>
          <a:prstGeom prst="rect">
            <a:avLst/>
          </a:prstGeom>
          <a:noFill/>
          <a:ln w="9525">
            <a:noFill/>
            <a:miter/>
          </a:ln>
        </p:spPr>
        <p:txBody>
          <a:bodyPr wrap="square">
            <a:spAutoFit/>
          </a:bodyPr>
          <a:lstStyle/>
          <a:p>
            <a:pPr marL="180975" lvl="1"/>
            <a:endParaRPr lang="en-US" altLang="zh-CN" sz="2000" b="1" dirty="0">
              <a:solidFill>
                <a:srgbClr val="002060"/>
              </a:solidFill>
            </a:endParaRPr>
          </a:p>
          <a:p>
            <a:pPr marL="180975" lvl="1"/>
            <a:r>
              <a:rPr lang="zh-CN" altLang="en-US" sz="2000" b="1" dirty="0">
                <a:solidFill>
                  <a:srgbClr val="002060"/>
                </a:solidFill>
              </a:rPr>
              <a:t>具有相同属地标识的节点（如</a:t>
            </a:r>
            <a:r>
              <a:rPr lang="en-US" altLang="zh-CN" sz="2000" b="1" dirty="0">
                <a:solidFill>
                  <a:srgbClr val="002060"/>
                </a:solidFill>
              </a:rPr>
              <a:t>standby1</a:t>
            </a:r>
            <a:r>
              <a:rPr lang="zh-CN" altLang="en-US" sz="2000" b="1" dirty="0">
                <a:solidFill>
                  <a:srgbClr val="002060"/>
                </a:solidFill>
              </a:rPr>
              <a:t>）由于与主节点位于同一网络，其切换时也应判断其网络可见性，以应对某些极端状况如右图</a:t>
            </a:r>
            <a:endParaRPr lang="en-US" altLang="zh-CN" sz="2000" b="1" dirty="0">
              <a:solidFill>
                <a:srgbClr val="002060"/>
              </a:solidFill>
            </a:endParaRPr>
          </a:p>
          <a:p>
            <a:pPr marL="180975" lvl="1"/>
            <a:endParaRPr lang="en-US" altLang="zh-CN" sz="2000" b="1" dirty="0">
              <a:solidFill>
                <a:srgbClr val="002060"/>
              </a:solidFill>
            </a:endParaRPr>
          </a:p>
          <a:p>
            <a:pPr marL="180975" lvl="1"/>
            <a:r>
              <a:rPr lang="en-US" altLang="zh-CN" sz="2000" b="1" dirty="0">
                <a:solidFill>
                  <a:srgbClr val="002060"/>
                </a:solidFill>
              </a:rPr>
              <a:t>Standby1</a:t>
            </a:r>
            <a:r>
              <a:rPr lang="zh-CN" altLang="en-US" sz="2000" b="1" dirty="0">
                <a:solidFill>
                  <a:srgbClr val="002060"/>
                </a:solidFill>
              </a:rPr>
              <a:t>尽管与主节点有相同的属地，但在</a:t>
            </a:r>
            <a:r>
              <a:rPr lang="en-US" altLang="zh-CN" sz="2000" b="1" dirty="0">
                <a:solidFill>
                  <a:srgbClr val="002060"/>
                </a:solidFill>
              </a:rPr>
              <a:t>4</a:t>
            </a:r>
            <a:r>
              <a:rPr lang="zh-CN" altLang="en-US" sz="2000" b="1" dirty="0">
                <a:solidFill>
                  <a:srgbClr val="002060"/>
                </a:solidFill>
              </a:rPr>
              <a:t>个节点的集群中无法联系到其他所有节点，其无法断定是其自身被网络隔离还是主库已经挂掉，此时不可进行切换</a:t>
            </a:r>
            <a:endParaRPr lang="en-US" altLang="zh-CN" sz="2000" b="1" dirty="0">
              <a:solidFill>
                <a:srgbClr val="002060"/>
              </a:solidFill>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3169191" cy="420564"/>
            <a:chOff x="568442" y="319364"/>
            <a:chExt cx="3169191"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3071675" cy="420565"/>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节点属地标识与</a:t>
              </a:r>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witness</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6" name="图片 5">
            <a:extLst>
              <a:ext uri="{FF2B5EF4-FFF2-40B4-BE49-F238E27FC236}">
                <a16:creationId xmlns:a16="http://schemas.microsoft.com/office/drawing/2014/main" id="{D8FAF9DA-1A23-4B23-89D4-EC0EAF298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4614" y="163094"/>
            <a:ext cx="8132148" cy="6531811"/>
          </a:xfrm>
          <a:prstGeom prst="rect">
            <a:avLst/>
          </a:prstGeom>
        </p:spPr>
      </p:pic>
      <p:pic>
        <p:nvPicPr>
          <p:cNvPr id="10" name="图片 9">
            <a:extLst>
              <a:ext uri="{FF2B5EF4-FFF2-40B4-BE49-F238E27FC236}">
                <a16:creationId xmlns:a16="http://schemas.microsoft.com/office/drawing/2014/main" id="{7BE850C4-61B1-4E22-A2CD-0F353D4939B6}"/>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123183034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180622" y="812241"/>
            <a:ext cx="3048000" cy="4708981"/>
          </a:xfrm>
          <a:prstGeom prst="rect">
            <a:avLst/>
          </a:prstGeom>
          <a:noFill/>
          <a:ln w="9525">
            <a:noFill/>
            <a:miter/>
          </a:ln>
        </p:spPr>
        <p:txBody>
          <a:bodyPr wrap="square">
            <a:spAutoFit/>
          </a:bodyPr>
          <a:lstStyle/>
          <a:p>
            <a:pPr marL="180975" lvl="1"/>
            <a:endParaRPr lang="en-US" altLang="zh-CN" sz="2000" b="1" dirty="0">
              <a:solidFill>
                <a:srgbClr val="002060"/>
              </a:solidFill>
            </a:endParaRPr>
          </a:p>
          <a:p>
            <a:pPr marL="180975" lvl="1"/>
            <a:r>
              <a:rPr lang="zh-CN" altLang="en-US" sz="2000" b="1" dirty="0">
                <a:solidFill>
                  <a:srgbClr val="002060"/>
                </a:solidFill>
              </a:rPr>
              <a:t>引入</a:t>
            </a:r>
            <a:r>
              <a:rPr lang="en-US" altLang="zh-CN" sz="2000" b="1" dirty="0">
                <a:solidFill>
                  <a:srgbClr val="002060"/>
                </a:solidFill>
              </a:rPr>
              <a:t>witness server</a:t>
            </a:r>
          </a:p>
          <a:p>
            <a:pPr marL="180975" lvl="1"/>
            <a:endParaRPr lang="en-US" altLang="zh-CN" sz="2000" b="1" dirty="0">
              <a:solidFill>
                <a:srgbClr val="002060"/>
              </a:solidFill>
            </a:endParaRPr>
          </a:p>
          <a:p>
            <a:pPr marL="180975" lvl="1"/>
            <a:r>
              <a:rPr lang="en-US" altLang="zh-CN" sz="2000" b="1" dirty="0">
                <a:solidFill>
                  <a:srgbClr val="002060"/>
                </a:solidFill>
              </a:rPr>
              <a:t>Witness</a:t>
            </a:r>
            <a:r>
              <a:rPr lang="zh-CN" altLang="en-US" sz="2000" b="1" dirty="0">
                <a:solidFill>
                  <a:srgbClr val="002060"/>
                </a:solidFill>
              </a:rPr>
              <a:t>作为轻量级的节点（不承载业务数据，无需高配置硬件）可在切换过程中起到参考节点的作用</a:t>
            </a:r>
            <a:endParaRPr lang="en-US" altLang="zh-CN" sz="2000" b="1" dirty="0">
              <a:solidFill>
                <a:srgbClr val="002060"/>
              </a:solidFill>
            </a:endParaRPr>
          </a:p>
          <a:p>
            <a:pPr marL="180975" lvl="1"/>
            <a:endParaRPr lang="en-US" altLang="zh-CN" sz="2000" b="1" dirty="0">
              <a:solidFill>
                <a:srgbClr val="002060"/>
              </a:solidFill>
            </a:endParaRPr>
          </a:p>
          <a:p>
            <a:pPr marL="180975" lvl="1"/>
            <a:endParaRPr lang="en-US" altLang="zh-CN" sz="2000" b="1" dirty="0">
              <a:solidFill>
                <a:srgbClr val="002060"/>
              </a:solidFill>
            </a:endParaRPr>
          </a:p>
          <a:p>
            <a:pPr marL="180975" lvl="1"/>
            <a:r>
              <a:rPr lang="zh-CN" altLang="en-US" sz="2000" b="1" dirty="0">
                <a:solidFill>
                  <a:srgbClr val="002060"/>
                </a:solidFill>
              </a:rPr>
              <a:t>上例中</a:t>
            </a:r>
            <a:r>
              <a:rPr lang="en-US" altLang="zh-CN" sz="2000" b="1" dirty="0">
                <a:solidFill>
                  <a:srgbClr val="002060"/>
                </a:solidFill>
              </a:rPr>
              <a:t>Standby1</a:t>
            </a:r>
            <a:r>
              <a:rPr lang="zh-CN" altLang="en-US" sz="2000" b="1" dirty="0">
                <a:solidFill>
                  <a:srgbClr val="002060"/>
                </a:solidFill>
              </a:rPr>
              <a:t>的可见节点为</a:t>
            </a:r>
            <a:r>
              <a:rPr lang="en-US" altLang="zh-CN" sz="2000" b="1" dirty="0">
                <a:solidFill>
                  <a:srgbClr val="002060"/>
                </a:solidFill>
              </a:rPr>
              <a:t>1</a:t>
            </a:r>
          </a:p>
          <a:p>
            <a:pPr marL="180975" lvl="1"/>
            <a:r>
              <a:rPr lang="zh-CN" altLang="en-US" sz="2000" b="1" dirty="0">
                <a:solidFill>
                  <a:srgbClr val="002060"/>
                </a:solidFill>
              </a:rPr>
              <a:t>下例中</a:t>
            </a:r>
            <a:r>
              <a:rPr lang="en-US" altLang="zh-CN" sz="2000" b="1" dirty="0">
                <a:solidFill>
                  <a:srgbClr val="002060"/>
                </a:solidFill>
              </a:rPr>
              <a:t>Standby1</a:t>
            </a:r>
            <a:r>
              <a:rPr lang="zh-CN" altLang="en-US" sz="2000" b="1" dirty="0">
                <a:solidFill>
                  <a:srgbClr val="002060"/>
                </a:solidFill>
              </a:rPr>
              <a:t>的可见节点大于</a:t>
            </a:r>
            <a:r>
              <a:rPr lang="en-US" altLang="zh-CN" sz="2000" b="1" dirty="0">
                <a:solidFill>
                  <a:srgbClr val="002060"/>
                </a:solidFill>
              </a:rPr>
              <a:t>1</a:t>
            </a:r>
          </a:p>
          <a:p>
            <a:pPr marL="180975" lvl="1"/>
            <a:endParaRPr lang="en-US" altLang="zh-CN" sz="2000" b="1" dirty="0">
              <a:solidFill>
                <a:srgbClr val="002060"/>
              </a:solidFill>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3169191" cy="420564"/>
            <a:chOff x="568442" y="319364"/>
            <a:chExt cx="3169191"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3071675" cy="420565"/>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节点属地标识与</a:t>
              </a:r>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witness</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3" name="图片 2">
            <a:extLst>
              <a:ext uri="{FF2B5EF4-FFF2-40B4-BE49-F238E27FC236}">
                <a16:creationId xmlns:a16="http://schemas.microsoft.com/office/drawing/2014/main" id="{B132E5F2-A965-4308-85DA-7F9C5E3B5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687" y="332065"/>
            <a:ext cx="7680592" cy="6270707"/>
          </a:xfrm>
          <a:prstGeom prst="rect">
            <a:avLst/>
          </a:prstGeom>
        </p:spPr>
      </p:pic>
      <p:pic>
        <p:nvPicPr>
          <p:cNvPr id="10" name="图片 9">
            <a:extLst>
              <a:ext uri="{FF2B5EF4-FFF2-40B4-BE49-F238E27FC236}">
                <a16:creationId xmlns:a16="http://schemas.microsoft.com/office/drawing/2014/main" id="{9959E3AF-B0C8-4CCE-A665-FCEF2C3BF78F}"/>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55588663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五边形 8">
            <a:extLst>
              <a:ext uri="{FF2B5EF4-FFF2-40B4-BE49-F238E27FC236}">
                <a16:creationId xmlns:a16="http://schemas.microsoft.com/office/drawing/2014/main" id="{C9F7AAE5-0444-4FFC-A677-7CF542177A0F}"/>
              </a:ext>
            </a:extLst>
          </p:cNvPr>
          <p:cNvSpPr/>
          <p:nvPr/>
        </p:nvSpPr>
        <p:spPr>
          <a:xfrm>
            <a:off x="3987255" y="1484442"/>
            <a:ext cx="4298496" cy="4093806"/>
          </a:xfrm>
          <a:prstGeom prst="pentagon">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文本框 9"/>
          <p:cNvSpPr txBox="1"/>
          <p:nvPr/>
        </p:nvSpPr>
        <p:spPr>
          <a:xfrm>
            <a:off x="2780712" y="2321004"/>
            <a:ext cx="1057092" cy="2215991"/>
          </a:xfrm>
          <a:prstGeom prst="rect">
            <a:avLst/>
          </a:prstGeom>
          <a:noFill/>
        </p:spPr>
        <p:txBody>
          <a:bodyPr wrap="square" rtlCol="0">
            <a:spAutoFit/>
            <a:scene3d>
              <a:camera prst="orthographicFront"/>
              <a:lightRig rig="threePt" dir="t"/>
            </a:scene3d>
            <a:sp3d contourW="12700"/>
          </a:bodyPr>
          <a:lstStyle/>
          <a:p>
            <a:pPr algn="ctr"/>
            <a:r>
              <a:rPr lang="en-US" altLang="zh-CN" sz="138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6</a:t>
            </a:r>
            <a:endParaRPr lang="zh-CN" altLang="en-US" sz="13800"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4866007" y="2577238"/>
            <a:ext cx="2694803" cy="954107"/>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dirty="0">
                <a:latin typeface="FZHei-B01S" panose="02010601030101010101" pitchFamily="2" charset="-122"/>
                <a:ea typeface="FZHei-B01S" panose="02010601030101010101" pitchFamily="2" charset="-122"/>
                <a:sym typeface="FZHei-B01S" panose="02010601030101010101" pitchFamily="2" charset="-122"/>
              </a:rPr>
              <a:t>脑裂的自动探测与恢复</a:t>
            </a:r>
            <a:endParaRPr lang="zh-CN" altLang="en-US"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4807335" y="3446132"/>
            <a:ext cx="2694803" cy="964431"/>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12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Without ideal, life is a desert, not</a:t>
            </a:r>
          </a:p>
          <a:p>
            <a:r>
              <a:rPr lang="en-US" altLang="zh-CN" sz="12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 angry; Without ideal, life is like night, without light; Without ideal, life is like a maze, without direction.</a:t>
            </a:r>
          </a:p>
        </p:txBody>
      </p:sp>
      <p:sp>
        <p:nvSpPr>
          <p:cNvPr id="13" name="文本框 12"/>
          <p:cNvSpPr txBox="1"/>
          <p:nvPr/>
        </p:nvSpPr>
        <p:spPr>
          <a:xfrm>
            <a:off x="2461307" y="3291487"/>
            <a:ext cx="1571759" cy="400110"/>
          </a:xfrm>
          <a:prstGeom prst="rect">
            <a:avLst/>
          </a:prstGeom>
          <a:solidFill>
            <a:srgbClr val="F9F9F9"/>
          </a:solidFill>
        </p:spPr>
        <p:txBody>
          <a:bodyPr wrap="square" rtlCol="0">
            <a:spAutoFit/>
            <a:scene3d>
              <a:camera prst="orthographicFront"/>
              <a:lightRig rig="threePt" dir="t"/>
            </a:scene3d>
            <a:sp3d contourW="12700"/>
          </a:bodyPr>
          <a:lstStyle/>
          <a:p>
            <a:pPr algn="r"/>
            <a:r>
              <a:rPr lang="en-US" altLang="zh-CN"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rPr>
              <a:t>PART 06</a:t>
            </a:r>
            <a:endParaRPr lang="zh-CN" altLang="en-US"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五边形 3">
            <a:extLst>
              <a:ext uri="{FF2B5EF4-FFF2-40B4-BE49-F238E27FC236}">
                <a16:creationId xmlns:a16="http://schemas.microsoft.com/office/drawing/2014/main" id="{4D30105D-DD25-478F-941B-A3F721DE78E8}"/>
              </a:ext>
            </a:extLst>
          </p:cNvPr>
          <p:cNvSpPr/>
          <p:nvPr/>
        </p:nvSpPr>
        <p:spPr>
          <a:xfrm>
            <a:off x="2131915" y="2156731"/>
            <a:ext cx="2499277" cy="2380264"/>
          </a:xfrm>
          <a:prstGeom prst="pentagon">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11039555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2590506" cy="461665"/>
            <a:chOff x="568442" y="319364"/>
            <a:chExt cx="2590506" cy="461666"/>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492990" cy="461666"/>
            </a:xfrm>
            <a:prstGeom prst="rect">
              <a:avLst/>
            </a:prstGeom>
            <a:noFill/>
          </p:spPr>
          <p:txBody>
            <a:bodyPr wrap="none" rtlCol="0">
              <a:spAutoFit/>
            </a:bodyPr>
            <a:lstStyle/>
            <a:p>
              <a:pPr lvl="1"/>
              <a:r>
                <a:rPr lang="zh-CN" altLang="en-US" sz="2400" b="1" dirty="0">
                  <a:solidFill>
                    <a:srgbClr val="002060"/>
                  </a:solidFill>
                </a:rPr>
                <a:t>高可用架构：</a:t>
              </a:r>
              <a:endParaRPr lang="en-US" altLang="zh-CN" sz="2400" b="1" dirty="0">
                <a:solidFill>
                  <a:srgbClr val="002060"/>
                </a:solidFill>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3" name="图片 2">
            <a:extLst>
              <a:ext uri="{FF2B5EF4-FFF2-40B4-BE49-F238E27FC236}">
                <a16:creationId xmlns:a16="http://schemas.microsoft.com/office/drawing/2014/main" id="{6D693635-4F4F-4A08-A0B8-784B6AEA4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931" y="1196693"/>
            <a:ext cx="6710138" cy="5329242"/>
          </a:xfrm>
          <a:prstGeom prst="rect">
            <a:avLst/>
          </a:prstGeom>
        </p:spPr>
      </p:pic>
      <p:pic>
        <p:nvPicPr>
          <p:cNvPr id="9" name="图片 8">
            <a:extLst>
              <a:ext uri="{FF2B5EF4-FFF2-40B4-BE49-F238E27FC236}">
                <a16:creationId xmlns:a16="http://schemas.microsoft.com/office/drawing/2014/main" id="{60EA4AB6-D7C8-433B-8A31-CEB56DFA1628}"/>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365514854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filter="wipe(up)">
                                      <p:cBhvr>
                                        <p:cTn id="7" dur="500"/>
                                        <p:tgtEl>
                                          <p:spTgt spid="1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307721" y="1140472"/>
            <a:ext cx="2930007" cy="2862322"/>
          </a:xfrm>
          <a:prstGeom prst="rect">
            <a:avLst/>
          </a:prstGeom>
          <a:noFill/>
          <a:ln w="9525">
            <a:noFill/>
            <a:miter/>
          </a:ln>
        </p:spPr>
        <p:txBody>
          <a:bodyPr wrap="square">
            <a:spAutoFit/>
          </a:bodyPr>
          <a:lstStyle/>
          <a:p>
            <a:pPr marL="180975" lvl="1"/>
            <a:r>
              <a:rPr lang="zh-CN" altLang="en-US" sz="2000" b="1" dirty="0">
                <a:solidFill>
                  <a:srgbClr val="002060"/>
                </a:solidFill>
              </a:rPr>
              <a:t>主节点上的</a:t>
            </a:r>
            <a:r>
              <a:rPr lang="en-US" altLang="zh-CN" sz="2000" b="1" dirty="0">
                <a:solidFill>
                  <a:srgbClr val="002060"/>
                </a:solidFill>
              </a:rPr>
              <a:t>daemon</a:t>
            </a:r>
            <a:r>
              <a:rPr lang="zh-CN" altLang="en-US" sz="2000" b="1" dirty="0">
                <a:solidFill>
                  <a:srgbClr val="002060"/>
                </a:solidFill>
              </a:rPr>
              <a:t>监控进程实时监控集群中可见节点的主备状态</a:t>
            </a:r>
            <a:endParaRPr lang="en-US" altLang="zh-CN" sz="2000" b="1" dirty="0">
              <a:solidFill>
                <a:srgbClr val="002060"/>
              </a:solidFill>
            </a:endParaRPr>
          </a:p>
          <a:p>
            <a:pPr marL="180975" lvl="1"/>
            <a:endParaRPr lang="en-US" altLang="zh-CN" sz="2000" b="1" dirty="0">
              <a:solidFill>
                <a:srgbClr val="002060"/>
              </a:solidFill>
            </a:endParaRPr>
          </a:p>
          <a:p>
            <a:pPr marL="180975" lvl="1"/>
            <a:r>
              <a:rPr lang="zh-CN" altLang="en-US" sz="2000" b="1" dirty="0">
                <a:solidFill>
                  <a:srgbClr val="002060"/>
                </a:solidFill>
              </a:rPr>
              <a:t>基于</a:t>
            </a:r>
            <a:r>
              <a:rPr lang="en-US" altLang="zh-CN" sz="2000" b="1" dirty="0" err="1">
                <a:solidFill>
                  <a:srgbClr val="002060"/>
                </a:solidFill>
              </a:rPr>
              <a:t>libpq</a:t>
            </a:r>
            <a:r>
              <a:rPr lang="zh-CN" altLang="en-US" sz="2000" b="1" dirty="0">
                <a:solidFill>
                  <a:srgbClr val="002060"/>
                </a:solidFill>
              </a:rPr>
              <a:t>接口连接各可见节点读取其主备状态</a:t>
            </a:r>
            <a:endParaRPr lang="en-US" altLang="zh-CN" sz="2000" b="1" dirty="0">
              <a:solidFill>
                <a:srgbClr val="002060"/>
              </a:solidFill>
            </a:endParaRPr>
          </a:p>
          <a:p>
            <a:pPr marL="180975" lvl="1"/>
            <a:endParaRPr lang="en-US" altLang="zh-CN" sz="2000" b="1" dirty="0">
              <a:solidFill>
                <a:srgbClr val="002060"/>
              </a:solidFill>
            </a:endParaRPr>
          </a:p>
          <a:p>
            <a:pPr marL="180975" lvl="1"/>
            <a:endParaRPr lang="en-US" altLang="zh-CN" sz="2000" b="1" dirty="0">
              <a:solidFill>
                <a:srgbClr val="002060"/>
              </a:solidFill>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1652750" cy="748795"/>
            <a:chOff x="568442" y="319364"/>
            <a:chExt cx="1652750" cy="748797"/>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1555234" cy="748797"/>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脑裂的探测</a:t>
              </a:r>
            </a:p>
            <a:p>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4" name="图片 3">
            <a:extLst>
              <a:ext uri="{FF2B5EF4-FFF2-40B4-BE49-F238E27FC236}">
                <a16:creationId xmlns:a16="http://schemas.microsoft.com/office/drawing/2014/main" id="{B1CE765F-9E12-4E3D-AB4E-E5FCC30BB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183" y="777630"/>
            <a:ext cx="8396579" cy="5528440"/>
          </a:xfrm>
          <a:prstGeom prst="rect">
            <a:avLst/>
          </a:prstGeom>
        </p:spPr>
      </p:pic>
      <p:pic>
        <p:nvPicPr>
          <p:cNvPr id="10" name="图片 9">
            <a:extLst>
              <a:ext uri="{FF2B5EF4-FFF2-40B4-BE49-F238E27FC236}">
                <a16:creationId xmlns:a16="http://schemas.microsoft.com/office/drawing/2014/main" id="{CFBA21B4-77ED-4838-8580-26A5A3EE43FA}"/>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413041005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307721" y="1033986"/>
            <a:ext cx="3093393" cy="4093428"/>
          </a:xfrm>
          <a:prstGeom prst="rect">
            <a:avLst/>
          </a:prstGeom>
          <a:noFill/>
          <a:ln w="9525">
            <a:noFill/>
            <a:miter/>
          </a:ln>
        </p:spPr>
        <p:txBody>
          <a:bodyPr wrap="square">
            <a:spAutoFit/>
          </a:bodyPr>
          <a:lstStyle/>
          <a:p>
            <a:pPr marL="180975" lvl="1"/>
            <a:r>
              <a:rPr lang="zh-CN" altLang="en-US" sz="2000" b="1" dirty="0">
                <a:solidFill>
                  <a:srgbClr val="002060"/>
                </a:solidFill>
              </a:rPr>
              <a:t>一旦双主上各自的</a:t>
            </a:r>
            <a:r>
              <a:rPr lang="en-US" altLang="zh-CN" sz="2000" b="1" dirty="0">
                <a:solidFill>
                  <a:srgbClr val="002060"/>
                </a:solidFill>
              </a:rPr>
              <a:t>daemon</a:t>
            </a:r>
            <a:r>
              <a:rPr lang="zh-CN" altLang="en-US" sz="2000" b="1" dirty="0">
                <a:solidFill>
                  <a:srgbClr val="002060"/>
                </a:solidFill>
              </a:rPr>
              <a:t>进程探测到对方存在，执行恢复操作</a:t>
            </a:r>
            <a:endParaRPr lang="en-US" altLang="zh-CN" sz="2000" b="1" dirty="0">
              <a:solidFill>
                <a:srgbClr val="002060"/>
              </a:solidFill>
            </a:endParaRPr>
          </a:p>
          <a:p>
            <a:pPr marL="180975" lvl="1"/>
            <a:endParaRPr lang="en-US" altLang="zh-CN" sz="2000" b="1" dirty="0">
              <a:solidFill>
                <a:srgbClr val="002060"/>
              </a:solidFill>
            </a:endParaRPr>
          </a:p>
          <a:p>
            <a:pPr marL="523875" lvl="1" indent="-342900">
              <a:buFont typeface="Arial" panose="020B0604020202020204" pitchFamily="34" charset="0"/>
              <a:buChar char="•"/>
            </a:pPr>
            <a:r>
              <a:rPr lang="zh-CN" altLang="en-US" sz="2000" b="1" dirty="0">
                <a:solidFill>
                  <a:srgbClr val="002060"/>
                </a:solidFill>
              </a:rPr>
              <a:t>解除</a:t>
            </a:r>
            <a:r>
              <a:rPr lang="en-US" altLang="zh-CN" sz="2000" b="1" dirty="0" err="1">
                <a:solidFill>
                  <a:srgbClr val="002060"/>
                </a:solidFill>
              </a:rPr>
              <a:t>vip</a:t>
            </a:r>
            <a:endParaRPr lang="en-US" altLang="zh-CN" sz="2000" b="1" dirty="0">
              <a:solidFill>
                <a:srgbClr val="002060"/>
              </a:solidFill>
            </a:endParaRPr>
          </a:p>
          <a:p>
            <a:pPr marL="523875" lvl="1" indent="-342900">
              <a:buFont typeface="Arial" panose="020B0604020202020204" pitchFamily="34" charset="0"/>
              <a:buChar char="•"/>
            </a:pPr>
            <a:r>
              <a:rPr lang="zh-CN" altLang="en-US" sz="2000" b="1" dirty="0">
                <a:solidFill>
                  <a:srgbClr val="002060"/>
                </a:solidFill>
              </a:rPr>
              <a:t>各自读取并比较双方</a:t>
            </a:r>
            <a:r>
              <a:rPr lang="en-US" altLang="zh-CN" sz="2000" b="1" dirty="0">
                <a:solidFill>
                  <a:srgbClr val="002060"/>
                </a:solidFill>
              </a:rPr>
              <a:t>timeline</a:t>
            </a:r>
          </a:p>
          <a:p>
            <a:pPr marL="523875" lvl="1" indent="-342900">
              <a:buFont typeface="Arial" panose="020B0604020202020204" pitchFamily="34" charset="0"/>
              <a:buChar char="•"/>
            </a:pPr>
            <a:r>
              <a:rPr lang="zh-CN" altLang="en-US" sz="2000" b="1" dirty="0">
                <a:solidFill>
                  <a:srgbClr val="002060"/>
                </a:solidFill>
              </a:rPr>
              <a:t>高</a:t>
            </a:r>
            <a:r>
              <a:rPr lang="en-US" altLang="zh-CN" sz="2000" b="1" dirty="0">
                <a:solidFill>
                  <a:srgbClr val="002060"/>
                </a:solidFill>
              </a:rPr>
              <a:t>timeline</a:t>
            </a:r>
            <a:r>
              <a:rPr lang="zh-CN" altLang="en-US" sz="2000" b="1" dirty="0">
                <a:solidFill>
                  <a:srgbClr val="002060"/>
                </a:solidFill>
              </a:rPr>
              <a:t>一方继续运行</a:t>
            </a:r>
            <a:endParaRPr lang="en-US" altLang="zh-CN" sz="2000" b="1" dirty="0">
              <a:solidFill>
                <a:srgbClr val="002060"/>
              </a:solidFill>
            </a:endParaRPr>
          </a:p>
          <a:p>
            <a:pPr marL="523875" lvl="1" indent="-342900">
              <a:buFont typeface="Arial" panose="020B0604020202020204" pitchFamily="34" charset="0"/>
              <a:buChar char="•"/>
            </a:pPr>
            <a:r>
              <a:rPr lang="zh-CN" altLang="en-US" sz="2000" b="1" dirty="0">
                <a:solidFill>
                  <a:srgbClr val="002060"/>
                </a:solidFill>
              </a:rPr>
              <a:t>低</a:t>
            </a:r>
            <a:r>
              <a:rPr lang="en-US" altLang="zh-CN" sz="2000" b="1" dirty="0">
                <a:solidFill>
                  <a:srgbClr val="002060"/>
                </a:solidFill>
              </a:rPr>
              <a:t>timeline</a:t>
            </a:r>
            <a:r>
              <a:rPr lang="zh-CN" altLang="en-US" sz="2000" b="1" dirty="0">
                <a:solidFill>
                  <a:srgbClr val="002060"/>
                </a:solidFill>
              </a:rPr>
              <a:t>一方停库执行</a:t>
            </a:r>
            <a:r>
              <a:rPr lang="en-US" altLang="zh-CN" sz="2000" b="1" dirty="0" err="1">
                <a:solidFill>
                  <a:srgbClr val="002060"/>
                </a:solidFill>
              </a:rPr>
              <a:t>pg_rewind</a:t>
            </a:r>
            <a:endParaRPr lang="en-US" altLang="zh-CN" sz="2000" b="1" dirty="0">
              <a:solidFill>
                <a:srgbClr val="002060"/>
              </a:solidFill>
            </a:endParaRPr>
          </a:p>
          <a:p>
            <a:pPr marL="523875" lvl="1" indent="-342900">
              <a:buFont typeface="Arial" panose="020B0604020202020204" pitchFamily="34" charset="0"/>
              <a:buChar char="•"/>
            </a:pPr>
            <a:r>
              <a:rPr lang="zh-CN" altLang="en-US" sz="2000" b="1" dirty="0">
                <a:solidFill>
                  <a:srgbClr val="002060"/>
                </a:solidFill>
              </a:rPr>
              <a:t>高</a:t>
            </a:r>
            <a:r>
              <a:rPr lang="en-US" altLang="zh-CN" sz="2000" b="1" dirty="0">
                <a:solidFill>
                  <a:srgbClr val="002060"/>
                </a:solidFill>
              </a:rPr>
              <a:t>timeline</a:t>
            </a:r>
            <a:r>
              <a:rPr lang="zh-CN" altLang="en-US" sz="2000" b="1" dirty="0">
                <a:solidFill>
                  <a:srgbClr val="002060"/>
                </a:solidFill>
              </a:rPr>
              <a:t>一方重新绑定</a:t>
            </a:r>
            <a:r>
              <a:rPr lang="en-US" altLang="zh-CN" sz="2000" b="1" dirty="0" err="1">
                <a:solidFill>
                  <a:srgbClr val="002060"/>
                </a:solidFill>
              </a:rPr>
              <a:t>vip</a:t>
            </a:r>
            <a:endParaRPr lang="en-US" altLang="zh-CN" sz="2000" b="1" dirty="0">
              <a:solidFill>
                <a:srgbClr val="002060"/>
              </a:solidFill>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1652750" cy="748795"/>
            <a:chOff x="568442" y="319364"/>
            <a:chExt cx="1652750" cy="748797"/>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1555234" cy="748797"/>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脑裂的恢复</a:t>
              </a:r>
            </a:p>
            <a:p>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8" name="图片 7">
            <a:extLst>
              <a:ext uri="{FF2B5EF4-FFF2-40B4-BE49-F238E27FC236}">
                <a16:creationId xmlns:a16="http://schemas.microsoft.com/office/drawing/2014/main" id="{34F70122-29DD-41E2-B9D9-4B24EEFC1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407" y="825730"/>
            <a:ext cx="8288131" cy="5549993"/>
          </a:xfrm>
          <a:prstGeom prst="rect">
            <a:avLst/>
          </a:prstGeom>
        </p:spPr>
      </p:pic>
      <p:pic>
        <p:nvPicPr>
          <p:cNvPr id="10" name="图片 9">
            <a:extLst>
              <a:ext uri="{FF2B5EF4-FFF2-40B4-BE49-F238E27FC236}">
                <a16:creationId xmlns:a16="http://schemas.microsoft.com/office/drawing/2014/main" id="{840BA2A7-E5E5-477F-AFD5-8E1F53F0C1CA}"/>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3776764258"/>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307721" y="1033986"/>
            <a:ext cx="11020679" cy="1323439"/>
          </a:xfrm>
          <a:prstGeom prst="rect">
            <a:avLst/>
          </a:prstGeom>
          <a:noFill/>
          <a:ln w="9525">
            <a:noFill/>
            <a:miter/>
          </a:ln>
        </p:spPr>
        <p:txBody>
          <a:bodyPr wrap="square">
            <a:spAutoFit/>
          </a:bodyPr>
          <a:lstStyle/>
          <a:p>
            <a:pPr marL="180975" lvl="1"/>
            <a:r>
              <a:rPr lang="zh-CN" altLang="en-US" sz="2000" b="1" dirty="0">
                <a:solidFill>
                  <a:srgbClr val="002060"/>
                </a:solidFill>
              </a:rPr>
              <a:t>下例形成的脑裂中，</a:t>
            </a:r>
            <a:r>
              <a:rPr lang="en-US" altLang="zh-CN" sz="2000" b="1" dirty="0">
                <a:solidFill>
                  <a:srgbClr val="002060"/>
                </a:solidFill>
              </a:rPr>
              <a:t>node2</a:t>
            </a:r>
            <a:r>
              <a:rPr lang="zh-CN" altLang="en-US" sz="2000" b="1" dirty="0">
                <a:solidFill>
                  <a:srgbClr val="002060"/>
                </a:solidFill>
              </a:rPr>
              <a:t>和</a:t>
            </a:r>
            <a:r>
              <a:rPr lang="en-US" altLang="zh-CN" sz="2000" b="1" dirty="0">
                <a:solidFill>
                  <a:srgbClr val="002060"/>
                </a:solidFill>
              </a:rPr>
              <a:t>node3</a:t>
            </a:r>
            <a:r>
              <a:rPr lang="zh-CN" altLang="en-US" sz="2000" b="1" dirty="0">
                <a:solidFill>
                  <a:srgbClr val="002060"/>
                </a:solidFill>
              </a:rPr>
              <a:t>的</a:t>
            </a:r>
            <a:r>
              <a:rPr lang="en-US" altLang="zh-CN" sz="2000" b="1" dirty="0">
                <a:solidFill>
                  <a:srgbClr val="002060"/>
                </a:solidFill>
              </a:rPr>
              <a:t>timeline</a:t>
            </a:r>
            <a:r>
              <a:rPr lang="zh-CN" altLang="en-US" sz="2000" b="1" dirty="0">
                <a:solidFill>
                  <a:srgbClr val="002060"/>
                </a:solidFill>
              </a:rPr>
              <a:t>相同</a:t>
            </a:r>
            <a:endParaRPr lang="en-US" altLang="zh-CN" sz="2000" b="1" dirty="0">
              <a:solidFill>
                <a:srgbClr val="002060"/>
              </a:solidFill>
            </a:endParaRPr>
          </a:p>
          <a:p>
            <a:pPr marL="523875" lvl="1" indent="-342900">
              <a:buFont typeface="Arial" panose="020B0604020202020204" pitchFamily="34" charset="0"/>
              <a:buChar char="•"/>
            </a:pPr>
            <a:r>
              <a:rPr lang="zh-CN" altLang="en-US" sz="2000" b="1" dirty="0">
                <a:solidFill>
                  <a:srgbClr val="002060"/>
                </a:solidFill>
              </a:rPr>
              <a:t>各自读取并比较双方</a:t>
            </a:r>
            <a:r>
              <a:rPr lang="en-US" altLang="zh-CN" sz="2000" b="1" dirty="0">
                <a:solidFill>
                  <a:srgbClr val="002060"/>
                </a:solidFill>
              </a:rPr>
              <a:t>timeline – </a:t>
            </a:r>
            <a:r>
              <a:rPr lang="zh-CN" altLang="en-US" sz="2000" b="1" dirty="0">
                <a:solidFill>
                  <a:srgbClr val="002060"/>
                </a:solidFill>
              </a:rPr>
              <a:t>相同</a:t>
            </a:r>
            <a:endParaRPr lang="en-US" altLang="zh-CN" sz="2000" b="1" dirty="0">
              <a:solidFill>
                <a:srgbClr val="002060"/>
              </a:solidFill>
            </a:endParaRPr>
          </a:p>
          <a:p>
            <a:pPr marL="981075" lvl="2" indent="-342900">
              <a:buFont typeface="Wingdings" panose="05000000000000000000" pitchFamily="2" charset="2"/>
              <a:buChar char="Ø"/>
            </a:pPr>
            <a:r>
              <a:rPr lang="zh-CN" altLang="en-US" sz="2000" b="1" dirty="0">
                <a:solidFill>
                  <a:srgbClr val="002060"/>
                </a:solidFill>
              </a:rPr>
              <a:t>设置节点优先级，依据优先级决定保留哪个节点为主</a:t>
            </a:r>
            <a:endParaRPr lang="en-US" altLang="zh-CN" sz="2000" b="1" dirty="0">
              <a:solidFill>
                <a:srgbClr val="002060"/>
              </a:solidFill>
            </a:endParaRPr>
          </a:p>
          <a:p>
            <a:pPr marL="981075" lvl="2" indent="-342900">
              <a:buFont typeface="Wingdings" panose="05000000000000000000" pitchFamily="2" charset="2"/>
              <a:buChar char="Ø"/>
            </a:pPr>
            <a:r>
              <a:rPr lang="zh-CN" altLang="en-US" sz="2000" b="1" dirty="0">
                <a:solidFill>
                  <a:srgbClr val="002060"/>
                </a:solidFill>
              </a:rPr>
              <a:t>比较各自切换到当前</a:t>
            </a:r>
            <a:r>
              <a:rPr lang="en-US" altLang="zh-CN" sz="2000" b="1" dirty="0">
                <a:solidFill>
                  <a:srgbClr val="002060"/>
                </a:solidFill>
              </a:rPr>
              <a:t>timeline</a:t>
            </a:r>
            <a:r>
              <a:rPr lang="zh-CN" altLang="en-US" sz="2000" b="1" dirty="0">
                <a:solidFill>
                  <a:srgbClr val="002060"/>
                </a:solidFill>
              </a:rPr>
              <a:t>时的</a:t>
            </a:r>
            <a:r>
              <a:rPr lang="en-US" altLang="zh-CN" sz="2000" b="1" dirty="0" err="1">
                <a:solidFill>
                  <a:srgbClr val="002060"/>
                </a:solidFill>
              </a:rPr>
              <a:t>wal</a:t>
            </a:r>
            <a:endParaRPr lang="en-US" altLang="zh-CN" sz="2000" b="1" dirty="0">
              <a:solidFill>
                <a:srgbClr val="002060"/>
              </a:solidFill>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4395487" cy="748795"/>
            <a:chOff x="568442" y="319364"/>
            <a:chExt cx="4395487" cy="748797"/>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4297971" cy="748797"/>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脑裂的恢复</a:t>
              </a:r>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—timeline</a:t>
              </a:r>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相同的</a:t>
              </a:r>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case</a:t>
              </a:r>
              <a:endPar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endParaRPr>
            </a:p>
            <a:p>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3" name="图片 2">
            <a:extLst>
              <a:ext uri="{FF2B5EF4-FFF2-40B4-BE49-F238E27FC236}">
                <a16:creationId xmlns:a16="http://schemas.microsoft.com/office/drawing/2014/main" id="{977A19C1-84B2-4619-8479-F9713B776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861" y="2864383"/>
            <a:ext cx="9084224" cy="3584530"/>
          </a:xfrm>
          <a:prstGeom prst="rect">
            <a:avLst/>
          </a:prstGeom>
        </p:spPr>
      </p:pic>
      <p:pic>
        <p:nvPicPr>
          <p:cNvPr id="12" name="图片 11">
            <a:extLst>
              <a:ext uri="{FF2B5EF4-FFF2-40B4-BE49-F238E27FC236}">
                <a16:creationId xmlns:a16="http://schemas.microsoft.com/office/drawing/2014/main" id="{FF2706AB-6E1B-4A8E-A1A1-0A4F2AB333A7}"/>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168559526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0"/>
          <p:cNvSpPr/>
          <p:nvPr/>
        </p:nvSpPr>
        <p:spPr>
          <a:xfrm>
            <a:off x="307721" y="1033986"/>
            <a:ext cx="11020679" cy="707886"/>
          </a:xfrm>
          <a:prstGeom prst="rect">
            <a:avLst/>
          </a:prstGeom>
          <a:noFill/>
          <a:ln w="9525">
            <a:noFill/>
            <a:miter/>
          </a:ln>
        </p:spPr>
        <p:txBody>
          <a:bodyPr wrap="square">
            <a:spAutoFit/>
          </a:bodyPr>
          <a:lstStyle/>
          <a:p>
            <a:pPr marL="180975" lvl="1"/>
            <a:r>
              <a:rPr lang="zh-CN" altLang="en-US" sz="2000" b="1" dirty="0">
                <a:solidFill>
                  <a:srgbClr val="002060"/>
                </a:solidFill>
              </a:rPr>
              <a:t>对于脑裂期间的由于双主节点</a:t>
            </a:r>
            <a:r>
              <a:rPr lang="en-US" altLang="zh-CN" sz="2000" b="1" dirty="0">
                <a:solidFill>
                  <a:srgbClr val="002060"/>
                </a:solidFill>
              </a:rPr>
              <a:t>timeline</a:t>
            </a:r>
            <a:r>
              <a:rPr lang="zh-CN" altLang="en-US" sz="2000" b="1" dirty="0">
                <a:solidFill>
                  <a:srgbClr val="002060"/>
                </a:solidFill>
              </a:rPr>
              <a:t>分离，可导致脑裂期间数据分布于不同的节点</a:t>
            </a:r>
            <a:endParaRPr lang="en-US" altLang="zh-CN" sz="2000" b="1" dirty="0">
              <a:solidFill>
                <a:srgbClr val="002060"/>
              </a:solidFill>
            </a:endParaRPr>
          </a:p>
          <a:p>
            <a:pPr marL="180975" lvl="1"/>
            <a:endParaRPr lang="en-US" altLang="zh-CN" sz="2000" b="1" dirty="0">
              <a:solidFill>
                <a:srgbClr val="002060"/>
              </a:solidFill>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4962950" cy="748795"/>
            <a:chOff x="568442" y="319364"/>
            <a:chExt cx="4962950" cy="748797"/>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4865434" cy="748797"/>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脑裂的恢复</a:t>
              </a:r>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a:t>
              </a:r>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脑裂期间的数据恢复探索</a:t>
              </a:r>
            </a:p>
            <a:p>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4" name="图片 3">
            <a:extLst>
              <a:ext uri="{FF2B5EF4-FFF2-40B4-BE49-F238E27FC236}">
                <a16:creationId xmlns:a16="http://schemas.microsoft.com/office/drawing/2014/main" id="{6054FB11-1B20-4D6C-88F6-C07EFFD54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117" y="1741872"/>
            <a:ext cx="6407891" cy="4521344"/>
          </a:xfrm>
          <a:prstGeom prst="rect">
            <a:avLst/>
          </a:prstGeom>
        </p:spPr>
      </p:pic>
      <p:sp>
        <p:nvSpPr>
          <p:cNvPr id="5" name="矩形 4">
            <a:extLst>
              <a:ext uri="{FF2B5EF4-FFF2-40B4-BE49-F238E27FC236}">
                <a16:creationId xmlns:a16="http://schemas.microsoft.com/office/drawing/2014/main" id="{4A8AEAE2-46C0-4B44-A62A-952EC79CD7ED}"/>
              </a:ext>
            </a:extLst>
          </p:cNvPr>
          <p:cNvSpPr/>
          <p:nvPr/>
        </p:nvSpPr>
        <p:spPr>
          <a:xfrm>
            <a:off x="405238" y="1490008"/>
            <a:ext cx="5157362" cy="4093428"/>
          </a:xfrm>
          <a:prstGeom prst="rect">
            <a:avLst/>
          </a:prstGeom>
        </p:spPr>
        <p:txBody>
          <a:bodyPr wrap="square">
            <a:spAutoFit/>
          </a:bodyPr>
          <a:lstStyle/>
          <a:p>
            <a:pPr marL="180975" lvl="1"/>
            <a:r>
              <a:rPr lang="zh-CN" altLang="en-US" sz="2000" b="1" dirty="0">
                <a:solidFill>
                  <a:srgbClr val="002060"/>
                </a:solidFill>
              </a:rPr>
              <a:t>可能找回数据的情景：</a:t>
            </a:r>
            <a:endParaRPr lang="en-US" altLang="zh-CN" sz="2000" b="1" dirty="0">
              <a:solidFill>
                <a:srgbClr val="002060"/>
              </a:solidFill>
            </a:endParaRPr>
          </a:p>
          <a:p>
            <a:pPr marL="180975" lvl="1"/>
            <a:endParaRPr lang="en-US" altLang="zh-CN" sz="2000" b="1" dirty="0">
              <a:solidFill>
                <a:srgbClr val="002060"/>
              </a:solidFill>
            </a:endParaRPr>
          </a:p>
          <a:p>
            <a:pPr marL="638175" lvl="1" indent="-457200">
              <a:buAutoNum type="alphaUcPeriod"/>
            </a:pPr>
            <a:r>
              <a:rPr lang="en-US" altLang="zh-CN" sz="2000" b="1" dirty="0">
                <a:solidFill>
                  <a:srgbClr val="002060"/>
                </a:solidFill>
              </a:rPr>
              <a:t>Timeline</a:t>
            </a:r>
            <a:r>
              <a:rPr lang="zh-CN" altLang="en-US" sz="2000" b="1" dirty="0">
                <a:solidFill>
                  <a:srgbClr val="002060"/>
                </a:solidFill>
              </a:rPr>
              <a:t>不同时，若</a:t>
            </a:r>
            <a:r>
              <a:rPr lang="en-US" altLang="zh-CN" sz="2000" b="1" dirty="0">
                <a:solidFill>
                  <a:srgbClr val="002060"/>
                </a:solidFill>
              </a:rPr>
              <a:t>daemon</a:t>
            </a:r>
            <a:r>
              <a:rPr lang="zh-CN" altLang="en-US" sz="2000" b="1" dirty="0">
                <a:solidFill>
                  <a:srgbClr val="002060"/>
                </a:solidFill>
              </a:rPr>
              <a:t>探测到脑裂时，高</a:t>
            </a:r>
            <a:r>
              <a:rPr lang="en-US" altLang="zh-CN" sz="2000" b="1" dirty="0">
                <a:solidFill>
                  <a:srgbClr val="002060"/>
                </a:solidFill>
              </a:rPr>
              <a:t>timeline</a:t>
            </a:r>
            <a:r>
              <a:rPr lang="zh-CN" altLang="en-US" sz="2000" b="1" dirty="0">
                <a:solidFill>
                  <a:srgbClr val="002060"/>
                </a:solidFill>
              </a:rPr>
              <a:t>节点当前</a:t>
            </a:r>
            <a:r>
              <a:rPr lang="en-US" altLang="zh-CN" sz="2000" b="1" dirty="0" err="1">
                <a:solidFill>
                  <a:srgbClr val="002060"/>
                </a:solidFill>
              </a:rPr>
              <a:t>wal</a:t>
            </a:r>
            <a:r>
              <a:rPr lang="zh-CN" altLang="en-US" sz="2000" b="1" dirty="0">
                <a:solidFill>
                  <a:srgbClr val="002060"/>
                </a:solidFill>
              </a:rPr>
              <a:t>与切换</a:t>
            </a:r>
            <a:r>
              <a:rPr lang="en-US" altLang="zh-CN" sz="2000" b="1" dirty="0">
                <a:solidFill>
                  <a:srgbClr val="002060"/>
                </a:solidFill>
              </a:rPr>
              <a:t>timeline</a:t>
            </a:r>
            <a:r>
              <a:rPr lang="zh-CN" altLang="en-US" sz="2000" b="1" dirty="0">
                <a:solidFill>
                  <a:srgbClr val="002060"/>
                </a:solidFill>
              </a:rPr>
              <a:t>时记录的</a:t>
            </a:r>
            <a:r>
              <a:rPr lang="en-US" altLang="zh-CN" sz="2000" b="1" dirty="0" err="1">
                <a:solidFill>
                  <a:srgbClr val="002060"/>
                </a:solidFill>
              </a:rPr>
              <a:t>wal</a:t>
            </a:r>
            <a:r>
              <a:rPr lang="zh-CN" altLang="en-US" sz="2000" b="1" dirty="0">
                <a:solidFill>
                  <a:srgbClr val="002060"/>
                </a:solidFill>
              </a:rPr>
              <a:t>无变化，而低</a:t>
            </a:r>
            <a:r>
              <a:rPr lang="en-US" altLang="zh-CN" sz="2000" b="1" dirty="0">
                <a:solidFill>
                  <a:srgbClr val="002060"/>
                </a:solidFill>
              </a:rPr>
              <a:t>timeline</a:t>
            </a:r>
            <a:r>
              <a:rPr lang="zh-CN" altLang="en-US" sz="2000" b="1" dirty="0">
                <a:solidFill>
                  <a:srgbClr val="002060"/>
                </a:solidFill>
              </a:rPr>
              <a:t>有变化，此时可将低</a:t>
            </a:r>
            <a:r>
              <a:rPr lang="en-US" altLang="zh-CN" sz="2000" b="1" dirty="0">
                <a:solidFill>
                  <a:srgbClr val="002060"/>
                </a:solidFill>
              </a:rPr>
              <a:t>timeline</a:t>
            </a:r>
            <a:r>
              <a:rPr lang="zh-CN" altLang="en-US" sz="2000" b="1" dirty="0">
                <a:solidFill>
                  <a:srgbClr val="002060"/>
                </a:solidFill>
              </a:rPr>
              <a:t>一端从切换时</a:t>
            </a:r>
            <a:r>
              <a:rPr lang="en-US" altLang="zh-CN" sz="2000" b="1" dirty="0" err="1">
                <a:solidFill>
                  <a:srgbClr val="002060"/>
                </a:solidFill>
              </a:rPr>
              <a:t>wal</a:t>
            </a:r>
            <a:r>
              <a:rPr lang="zh-CN" altLang="en-US" sz="2000" b="1" dirty="0">
                <a:solidFill>
                  <a:srgbClr val="002060"/>
                </a:solidFill>
              </a:rPr>
              <a:t>到最新</a:t>
            </a:r>
            <a:r>
              <a:rPr lang="en-US" altLang="zh-CN" sz="2000" b="1" dirty="0" err="1">
                <a:solidFill>
                  <a:srgbClr val="002060"/>
                </a:solidFill>
              </a:rPr>
              <a:t>wal</a:t>
            </a:r>
            <a:r>
              <a:rPr lang="zh-CN" altLang="en-US" sz="2000" b="1" dirty="0">
                <a:solidFill>
                  <a:srgbClr val="002060"/>
                </a:solidFill>
              </a:rPr>
              <a:t>这段数据解析并导入到高</a:t>
            </a:r>
            <a:r>
              <a:rPr lang="en-US" altLang="zh-CN" sz="2000" b="1" dirty="0">
                <a:solidFill>
                  <a:srgbClr val="002060"/>
                </a:solidFill>
              </a:rPr>
              <a:t>timeline</a:t>
            </a:r>
            <a:r>
              <a:rPr lang="zh-CN" altLang="en-US" sz="2000" b="1" dirty="0">
                <a:solidFill>
                  <a:srgbClr val="002060"/>
                </a:solidFill>
              </a:rPr>
              <a:t>一端，之后再进行</a:t>
            </a:r>
            <a:r>
              <a:rPr lang="en-US" altLang="zh-CN" sz="2000" b="1" dirty="0" err="1">
                <a:solidFill>
                  <a:srgbClr val="002060"/>
                </a:solidFill>
              </a:rPr>
              <a:t>pg_rewind</a:t>
            </a:r>
            <a:r>
              <a:rPr lang="zh-CN" altLang="en-US" sz="2000" b="1" dirty="0">
                <a:solidFill>
                  <a:srgbClr val="002060"/>
                </a:solidFill>
              </a:rPr>
              <a:t>操作</a:t>
            </a:r>
            <a:endParaRPr lang="en-US" altLang="zh-CN" sz="2000" b="1" dirty="0">
              <a:solidFill>
                <a:srgbClr val="002060"/>
              </a:solidFill>
            </a:endParaRPr>
          </a:p>
          <a:p>
            <a:pPr marL="638175" lvl="1" indent="-457200">
              <a:buFontTx/>
              <a:buAutoNum type="alphaUcPeriod"/>
            </a:pPr>
            <a:r>
              <a:rPr lang="en-US" altLang="zh-CN" sz="2000" b="1" dirty="0">
                <a:solidFill>
                  <a:srgbClr val="002060"/>
                </a:solidFill>
              </a:rPr>
              <a:t>Timeline</a:t>
            </a:r>
            <a:r>
              <a:rPr lang="zh-CN" altLang="en-US" sz="2000" b="1" dirty="0">
                <a:solidFill>
                  <a:srgbClr val="002060"/>
                </a:solidFill>
              </a:rPr>
              <a:t>相同时，两节点检查各自切换到当前</a:t>
            </a:r>
            <a:r>
              <a:rPr lang="en-US" altLang="zh-CN" sz="2000" b="1" dirty="0">
                <a:solidFill>
                  <a:srgbClr val="002060"/>
                </a:solidFill>
              </a:rPr>
              <a:t>timeline</a:t>
            </a:r>
            <a:r>
              <a:rPr lang="zh-CN" altLang="en-US" sz="2000" b="1" dirty="0">
                <a:solidFill>
                  <a:srgbClr val="002060"/>
                </a:solidFill>
              </a:rPr>
              <a:t>时记录的</a:t>
            </a:r>
            <a:r>
              <a:rPr lang="en-US" altLang="zh-CN" sz="2000" b="1" dirty="0" err="1">
                <a:solidFill>
                  <a:srgbClr val="002060"/>
                </a:solidFill>
              </a:rPr>
              <a:t>wal</a:t>
            </a:r>
            <a:r>
              <a:rPr lang="zh-CN" altLang="en-US" sz="2000" b="1" dirty="0">
                <a:solidFill>
                  <a:srgbClr val="002060"/>
                </a:solidFill>
              </a:rPr>
              <a:t>，有更大</a:t>
            </a:r>
            <a:r>
              <a:rPr lang="en-US" altLang="zh-CN" sz="2000" b="1" dirty="0" err="1">
                <a:solidFill>
                  <a:srgbClr val="002060"/>
                </a:solidFill>
              </a:rPr>
              <a:t>wal</a:t>
            </a:r>
            <a:r>
              <a:rPr lang="zh-CN" altLang="en-US" sz="2000" b="1" dirty="0">
                <a:solidFill>
                  <a:srgbClr val="002060"/>
                </a:solidFill>
              </a:rPr>
              <a:t>值的一方若无数据变化，而低的一方有变化，方法同上</a:t>
            </a:r>
            <a:endParaRPr lang="en-US" altLang="zh-CN" sz="2000" b="1" dirty="0">
              <a:solidFill>
                <a:srgbClr val="002060"/>
              </a:solidFill>
            </a:endParaRPr>
          </a:p>
        </p:txBody>
      </p:sp>
      <p:pic>
        <p:nvPicPr>
          <p:cNvPr id="14" name="图片 13">
            <a:extLst>
              <a:ext uri="{FF2B5EF4-FFF2-40B4-BE49-F238E27FC236}">
                <a16:creationId xmlns:a16="http://schemas.microsoft.com/office/drawing/2014/main" id="{C68C7AAD-1225-4D76-BD50-F381545866F5}"/>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344920631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filter="fade">
                                      <p:cBhvr>
                                        <p:cTn id="7" dur="300"/>
                                        <p:tgtEl>
                                          <p:spTgt spid="1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830409" cy="420564"/>
            <a:chOff x="568442" y="319364"/>
            <a:chExt cx="830409" cy="420565"/>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732893" cy="420565"/>
            </a:xfrm>
            <a:prstGeom prst="rect">
              <a:avLst/>
            </a:prstGeom>
            <a:noFill/>
          </p:spPr>
          <p:txBody>
            <a:bodyPr wrap="none" rtlCol="0">
              <a:spAutoFit/>
            </a:bodyPr>
            <a:lstStyle/>
            <a:p>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其他</a:t>
              </a:r>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5" name="矩形 4">
            <a:extLst>
              <a:ext uri="{FF2B5EF4-FFF2-40B4-BE49-F238E27FC236}">
                <a16:creationId xmlns:a16="http://schemas.microsoft.com/office/drawing/2014/main" id="{4A8AEAE2-46C0-4B44-A62A-952EC79CD7ED}"/>
              </a:ext>
            </a:extLst>
          </p:cNvPr>
          <p:cNvSpPr/>
          <p:nvPr/>
        </p:nvSpPr>
        <p:spPr>
          <a:xfrm>
            <a:off x="460176" y="943597"/>
            <a:ext cx="8627839" cy="4216539"/>
          </a:xfrm>
          <a:prstGeom prst="rect">
            <a:avLst/>
          </a:prstGeom>
        </p:spPr>
        <p:txBody>
          <a:bodyPr wrap="square">
            <a:spAutoFit/>
          </a:bodyPr>
          <a:lstStyle/>
          <a:p>
            <a:pPr marL="180975" lvl="1"/>
            <a:r>
              <a:rPr lang="en-US" altLang="zh-CN" sz="2000" b="1" dirty="0">
                <a:solidFill>
                  <a:srgbClr val="002060"/>
                </a:solidFill>
              </a:rPr>
              <a:t>DEMO</a:t>
            </a:r>
          </a:p>
          <a:p>
            <a:r>
              <a:rPr lang="en-US" altLang="zh-CN" dirty="0" err="1"/>
              <a:t>sudo</a:t>
            </a:r>
            <a:r>
              <a:rPr lang="en-US" altLang="zh-CN" dirty="0"/>
              <a:t> iptables -I OUTPUT -s 192.168.31.74 -j DROP</a:t>
            </a:r>
            <a:endParaRPr lang="zh-CN" altLang="zh-CN" dirty="0"/>
          </a:p>
          <a:p>
            <a:r>
              <a:rPr lang="en-US" altLang="zh-CN" dirty="0" err="1"/>
              <a:t>sudo</a:t>
            </a:r>
            <a:r>
              <a:rPr lang="en-US" altLang="zh-CN" dirty="0"/>
              <a:t> iptables -I INPUT -s 192.168.31.74 -j DROP</a:t>
            </a:r>
          </a:p>
          <a:p>
            <a:endParaRPr lang="en-US" altLang="zh-CN" dirty="0"/>
          </a:p>
          <a:p>
            <a:r>
              <a:rPr lang="en-US" altLang="zh-CN" dirty="0" err="1"/>
              <a:t>sudo</a:t>
            </a:r>
            <a:r>
              <a:rPr lang="en-US" altLang="zh-CN" dirty="0"/>
              <a:t> iptables -D OUTPUT 1</a:t>
            </a:r>
            <a:endParaRPr lang="zh-CN" altLang="zh-CN" dirty="0"/>
          </a:p>
          <a:p>
            <a:r>
              <a:rPr lang="en-US" altLang="zh-CN" dirty="0" err="1"/>
              <a:t>sudo</a:t>
            </a:r>
            <a:r>
              <a:rPr lang="en-US" altLang="zh-CN" dirty="0"/>
              <a:t> iptables -D INPUT 1</a:t>
            </a:r>
            <a:endParaRPr lang="en-US" altLang="zh-CN" sz="2000" b="1" dirty="0">
              <a:solidFill>
                <a:srgbClr val="002060"/>
              </a:solidFill>
            </a:endParaRPr>
          </a:p>
          <a:p>
            <a:pPr marL="180975" lvl="1"/>
            <a:endParaRPr lang="en-US" altLang="zh-CN" sz="2000" b="1" dirty="0">
              <a:solidFill>
                <a:srgbClr val="002060"/>
              </a:solidFill>
            </a:endParaRPr>
          </a:p>
          <a:p>
            <a:pPr marL="180975" lvl="1"/>
            <a:r>
              <a:rPr lang="zh-CN" altLang="en-US" sz="2000" b="1" dirty="0">
                <a:solidFill>
                  <a:srgbClr val="002060"/>
                </a:solidFill>
              </a:rPr>
              <a:t>软件下载：</a:t>
            </a:r>
            <a:endParaRPr lang="en-US" altLang="zh-CN" sz="2000" b="1" dirty="0">
              <a:solidFill>
                <a:srgbClr val="002060"/>
              </a:solidFill>
            </a:endParaRPr>
          </a:p>
          <a:p>
            <a:pPr marL="180975" lvl="1"/>
            <a:r>
              <a:rPr lang="en-US" altLang="zh-CN" sz="2000" b="1" dirty="0" err="1">
                <a:solidFill>
                  <a:srgbClr val="002060"/>
                </a:solidFill>
              </a:rPr>
              <a:t>Hg_repmgr</a:t>
            </a:r>
            <a:endParaRPr lang="en-US" altLang="zh-CN" sz="2000" b="1" dirty="0">
              <a:solidFill>
                <a:srgbClr val="002060"/>
              </a:solidFill>
            </a:endParaRPr>
          </a:p>
          <a:p>
            <a:pPr marL="180975" lvl="1"/>
            <a:r>
              <a:rPr lang="en-US" altLang="zh-CN" dirty="0">
                <a:hlinkClick r:id="rId3"/>
              </a:rPr>
              <a:t>https://www.pgfans.cn/a?id=430</a:t>
            </a:r>
            <a:endParaRPr lang="en-US" altLang="zh-CN" dirty="0"/>
          </a:p>
          <a:p>
            <a:pPr marL="180975" lvl="1"/>
            <a:endParaRPr lang="en-US" altLang="zh-CN" sz="2000" b="1" dirty="0">
              <a:solidFill>
                <a:srgbClr val="002060"/>
              </a:solidFill>
            </a:endParaRPr>
          </a:p>
          <a:p>
            <a:pPr marL="180975" lvl="1"/>
            <a:endParaRPr lang="en-US" altLang="zh-CN" sz="2000" b="1" dirty="0">
              <a:solidFill>
                <a:srgbClr val="002060"/>
              </a:solidFill>
            </a:endParaRPr>
          </a:p>
          <a:p>
            <a:pPr marL="180975" lvl="1"/>
            <a:r>
              <a:rPr lang="zh-CN" altLang="en-US" sz="2000" b="1" dirty="0">
                <a:solidFill>
                  <a:srgbClr val="002060"/>
                </a:solidFill>
              </a:rPr>
              <a:t>联系我：</a:t>
            </a:r>
            <a:endParaRPr lang="en-US" altLang="zh-CN" sz="2000" b="1" dirty="0">
              <a:solidFill>
                <a:srgbClr val="002060"/>
              </a:solidFill>
            </a:endParaRPr>
          </a:p>
          <a:p>
            <a:pPr marL="180975" lvl="1"/>
            <a:r>
              <a:rPr lang="en-US" altLang="zh-CN" sz="2000" b="1" dirty="0">
                <a:solidFill>
                  <a:srgbClr val="002060"/>
                </a:solidFill>
              </a:rPr>
              <a:t>liushize@highgo.com</a:t>
            </a:r>
          </a:p>
        </p:txBody>
      </p:sp>
      <p:pic>
        <p:nvPicPr>
          <p:cNvPr id="14" name="图片 13">
            <a:extLst>
              <a:ext uri="{FF2B5EF4-FFF2-40B4-BE49-F238E27FC236}">
                <a16:creationId xmlns:a16="http://schemas.microsoft.com/office/drawing/2014/main" id="{C68C7AAD-1225-4D76-BD50-F381545866F5}"/>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80524938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filter="wipe(up)">
                                      <p:cBhvr>
                                        <p:cTn id="7" dur="500"/>
                                        <p:tgtEl>
                                          <p:spTgt spid="1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88793" y="3021914"/>
            <a:ext cx="5060321" cy="830997"/>
          </a:xfrm>
          <a:prstGeom prst="rect">
            <a:avLst/>
          </a:prstGeom>
          <a:noFill/>
        </p:spPr>
        <p:txBody>
          <a:bodyPr wrap="square" rtlCol="0">
            <a:spAutoFit/>
            <a:scene3d>
              <a:camera prst="orthographicFront"/>
              <a:lightRig rig="threePt" dir="t"/>
            </a:scene3d>
            <a:sp3d contourW="12700"/>
          </a:bodyPr>
          <a:lstStyle/>
          <a:p>
            <a:pPr algn="dist"/>
            <a:r>
              <a:rPr lang="zh-CN" altLang="en-US" sz="4800" b="1" dirty="0">
                <a:solidFill>
                  <a:schemeClr val="tx1">
                    <a:lumMod val="65000"/>
                    <a:lumOff val="35000"/>
                  </a:schemeClr>
                </a:solidFill>
                <a:latin typeface="FZHei-B01S" panose="02010601030101010101" pitchFamily="2" charset="-122"/>
                <a:ea typeface="FZHei-B01S" panose="02010601030101010101" pitchFamily="2" charset="-122"/>
                <a:cs typeface="经典综艺体简" panose="02010609000101010101" pitchFamily="49" charset="-122"/>
                <a:sym typeface="FZHei-B01S" panose="02010601030101010101" pitchFamily="2" charset="-122"/>
              </a:rPr>
              <a:t>感谢您的观看</a:t>
            </a:r>
          </a:p>
        </p:txBody>
      </p:sp>
      <p:sp>
        <p:nvSpPr>
          <p:cNvPr id="10" name="文本框 9"/>
          <p:cNvSpPr txBox="1"/>
          <p:nvPr/>
        </p:nvSpPr>
        <p:spPr>
          <a:xfrm>
            <a:off x="5354462" y="2520315"/>
            <a:ext cx="4495799" cy="523220"/>
          </a:xfrm>
          <a:prstGeom prst="rect">
            <a:avLst/>
          </a:prstGeom>
          <a:noFill/>
        </p:spPr>
        <p:txBody>
          <a:bodyPr wrap="square" rtlCol="0">
            <a:spAutoFit/>
            <a:scene3d>
              <a:camera prst="orthographicFront"/>
              <a:lightRig rig="threePt" dir="t"/>
            </a:scene3d>
            <a:sp3d contourW="12700"/>
          </a:bodyPr>
          <a:lstStyle/>
          <a:p>
            <a:pPr algn="dist"/>
            <a:endParaRPr lang="en-US" altLang="zh-CN" sz="14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a:p>
            <a:pPr algn="dist"/>
            <a:r>
              <a:rPr lang="zh-CN" altLang="en-US" sz="14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瀚高基础软件</a:t>
            </a:r>
          </a:p>
        </p:txBody>
      </p:sp>
      <p:sp>
        <p:nvSpPr>
          <p:cNvPr id="11" name="文本框 10"/>
          <p:cNvSpPr txBox="1"/>
          <p:nvPr/>
        </p:nvSpPr>
        <p:spPr>
          <a:xfrm>
            <a:off x="1795917" y="2520315"/>
            <a:ext cx="3558545" cy="1569660"/>
          </a:xfrm>
          <a:prstGeom prst="rect">
            <a:avLst/>
          </a:prstGeom>
          <a:noFill/>
        </p:spPr>
        <p:txBody>
          <a:bodyPr wrap="square" rtlCol="0">
            <a:spAutoFit/>
            <a:scene3d>
              <a:camera prst="orthographicFront"/>
              <a:lightRig rig="threePt" dir="t"/>
            </a:scene3d>
            <a:sp3d contourW="12700"/>
          </a:bodyPr>
          <a:lstStyle/>
          <a:p>
            <a:pPr algn="ctr"/>
            <a:r>
              <a:rPr lang="en-US" altLang="zh-CN" sz="96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2020</a:t>
            </a:r>
            <a:endParaRPr lang="zh-CN" altLang="en-US" sz="96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文本框 8"/>
          <p:cNvSpPr txBox="1"/>
          <p:nvPr/>
        </p:nvSpPr>
        <p:spPr>
          <a:xfrm>
            <a:off x="2108200" y="3863870"/>
            <a:ext cx="7879443" cy="461665"/>
          </a:xfrm>
          <a:prstGeom prst="rect">
            <a:avLst/>
          </a:prstGeom>
          <a:noFill/>
        </p:spPr>
        <p:txBody>
          <a:bodyPr wrap="square" rtlCol="0">
            <a:spAutoFit/>
            <a:scene3d>
              <a:camera prst="orthographicFront"/>
              <a:lightRig rig="threePt" dir="t"/>
            </a:scene3d>
            <a:sp3d contourW="12700"/>
          </a:bodyPr>
          <a:lstStyle/>
          <a:p>
            <a:pPr algn="just"/>
            <a:r>
              <a:rPr lang="en-US" altLang="zh-CN"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Without ideal, life is a desert, not angry; Without ideal, life is like night, without light; Without ideal, life is like a maze, without direction.</a:t>
            </a:r>
          </a:p>
        </p:txBody>
      </p:sp>
    </p:spTree>
    <p:extLst>
      <p:ext uri="{BB962C8B-B14F-4D97-AF65-F5344CB8AC3E}">
        <p14:creationId xmlns:p14="http://schemas.microsoft.com/office/powerpoint/2010/main" val="36878848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79"/>
          <p:cNvSpPr/>
          <p:nvPr/>
        </p:nvSpPr>
        <p:spPr>
          <a:xfrm>
            <a:off x="793619" y="986552"/>
            <a:ext cx="9880466" cy="769441"/>
          </a:xfrm>
          <a:prstGeom prst="rect">
            <a:avLst/>
          </a:prstGeom>
          <a:noFill/>
          <a:ln w="9525">
            <a:noFill/>
            <a:miter/>
          </a:ln>
        </p:spPr>
        <p:txBody>
          <a:bodyPr wrap="square">
            <a:spAutoFit/>
          </a:bodyPr>
          <a:lstStyle/>
          <a:p>
            <a:pPr lvl="0"/>
            <a:r>
              <a:rPr lang="zh-CN" altLang="en-US" sz="2200" b="1" dirty="0">
                <a:solidFill>
                  <a:srgbClr val="002060"/>
                </a:solidFill>
                <a:latin typeface="FZHei-B01S" panose="02010601030101010101" pitchFamily="2" charset="-122"/>
                <a:ea typeface="FZHei-B01S" panose="02010601030101010101" pitchFamily="2" charset="-122"/>
              </a:rPr>
              <a:t>正常情况下，集群中主备节点</a:t>
            </a:r>
            <a:r>
              <a:rPr lang="en-US" altLang="zh-CN" sz="2200" b="1" dirty="0" err="1">
                <a:solidFill>
                  <a:srgbClr val="002060"/>
                </a:solidFill>
                <a:latin typeface="FZHei-B01S" panose="02010601030101010101" pitchFamily="2" charset="-122"/>
                <a:ea typeface="FZHei-B01S" panose="02010601030101010101" pitchFamily="2" charset="-122"/>
              </a:rPr>
              <a:t>wal</a:t>
            </a:r>
            <a:r>
              <a:rPr lang="zh-CN" altLang="en-US" sz="2200" b="1" dirty="0">
                <a:solidFill>
                  <a:srgbClr val="002060"/>
                </a:solidFill>
                <a:latin typeface="FZHei-B01S" panose="02010601030101010101" pitchFamily="2" charset="-122"/>
                <a:ea typeface="FZHei-B01S" panose="02010601030101010101" pitchFamily="2" charset="-122"/>
              </a:rPr>
              <a:t>日志在同一时间线，主节点会向备节点发送</a:t>
            </a:r>
            <a:r>
              <a:rPr lang="en-US" altLang="zh-CN" sz="2200" b="1" dirty="0" err="1">
                <a:solidFill>
                  <a:srgbClr val="002060"/>
                </a:solidFill>
                <a:latin typeface="FZHei-B01S" panose="02010601030101010101" pitchFamily="2" charset="-122"/>
                <a:ea typeface="FZHei-B01S" panose="02010601030101010101" pitchFamily="2" charset="-122"/>
              </a:rPr>
              <a:t>wal</a:t>
            </a:r>
            <a:r>
              <a:rPr lang="zh-CN" altLang="en-US" sz="2200" b="1" dirty="0">
                <a:solidFill>
                  <a:srgbClr val="002060"/>
                </a:solidFill>
                <a:latin typeface="FZHei-B01S" panose="02010601030101010101" pitchFamily="2" charset="-122"/>
                <a:ea typeface="FZHei-B01S" panose="02010601030101010101" pitchFamily="2" charset="-122"/>
              </a:rPr>
              <a:t>日志实施流复制。</a:t>
            </a:r>
            <a:endParaRPr lang="zh-CN" altLang="en-US" sz="2200" b="1" dirty="0">
              <a:solidFill>
                <a:srgbClr val="002060"/>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2569796" cy="748795"/>
            <a:chOff x="568442" y="319364"/>
            <a:chExt cx="2569796" cy="748797"/>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472280" cy="748797"/>
            </a:xfrm>
            <a:prstGeom prst="rect">
              <a:avLst/>
            </a:prstGeom>
            <a:noFill/>
          </p:spPr>
          <p:txBody>
            <a:bodyPr wrap="none" rtlCol="0">
              <a:spAutoFit/>
            </a:bodyPr>
            <a:lstStyle/>
            <a:p>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PG</a:t>
              </a:r>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主备流复制集群</a:t>
              </a:r>
            </a:p>
            <a:p>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4" name="图片 3">
            <a:extLst>
              <a:ext uri="{FF2B5EF4-FFF2-40B4-BE49-F238E27FC236}">
                <a16:creationId xmlns:a16="http://schemas.microsoft.com/office/drawing/2014/main" id="{31DEDC5D-0B46-4D8A-BC47-F659C7ED2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437" y="1898948"/>
            <a:ext cx="8965648" cy="4766547"/>
          </a:xfrm>
          <a:prstGeom prst="rect">
            <a:avLst/>
          </a:prstGeom>
        </p:spPr>
      </p:pic>
      <p:pic>
        <p:nvPicPr>
          <p:cNvPr id="13" name="图片 12">
            <a:extLst>
              <a:ext uri="{FF2B5EF4-FFF2-40B4-BE49-F238E27FC236}">
                <a16:creationId xmlns:a16="http://schemas.microsoft.com/office/drawing/2014/main" id="{E0EFA502-5083-41A5-A1B5-D576CB7B7F44}"/>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69966476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filter="fade">
                                      <p:cBhvr>
                                        <p:cTn id="7" dur="300"/>
                                        <p:tgtEl>
                                          <p:spTgt spid="12"/>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79"/>
          <p:cNvSpPr/>
          <p:nvPr/>
        </p:nvSpPr>
        <p:spPr>
          <a:xfrm>
            <a:off x="460177" y="842168"/>
            <a:ext cx="10213908" cy="769441"/>
          </a:xfrm>
          <a:prstGeom prst="rect">
            <a:avLst/>
          </a:prstGeom>
          <a:noFill/>
          <a:ln w="9525">
            <a:noFill/>
            <a:miter/>
          </a:ln>
        </p:spPr>
        <p:txBody>
          <a:bodyPr wrap="square">
            <a:spAutoFit/>
          </a:bodyPr>
          <a:lstStyle/>
          <a:p>
            <a:pPr lvl="0"/>
            <a:r>
              <a:rPr lang="zh-CN" altLang="zh-CN" sz="2200" b="1" dirty="0">
                <a:solidFill>
                  <a:srgbClr val="002060"/>
                </a:solidFill>
                <a:latin typeface="FZHei-B01S" panose="02010601030101010101" pitchFamily="2" charset="-122"/>
                <a:ea typeface="FZHei-B01S" panose="02010601030101010101" pitchFamily="2" charset="-122"/>
              </a:rPr>
              <a:t>流复制集群的脑裂通常是指有两个节点同时认为自己是主节点，并且同时承担业务数据，使得流复制集群中的数据不一致</a:t>
            </a:r>
            <a:endParaRPr lang="zh-CN" altLang="en-US" sz="2200" b="1" dirty="0">
              <a:solidFill>
                <a:srgbClr val="002060"/>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2843909" cy="748795"/>
            <a:chOff x="568442" y="319364"/>
            <a:chExt cx="2843909" cy="748797"/>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2746393" cy="748797"/>
            </a:xfrm>
            <a:prstGeom prst="rect">
              <a:avLst/>
            </a:prstGeom>
            <a:noFill/>
          </p:spPr>
          <p:txBody>
            <a:bodyPr wrap="none" rtlCol="0">
              <a:spAutoFit/>
            </a:bodyPr>
            <a:lstStyle/>
            <a:p>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PG</a:t>
              </a:r>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流复制集群的脑裂</a:t>
              </a:r>
            </a:p>
            <a:p>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3" name="图片 2">
            <a:extLst>
              <a:ext uri="{FF2B5EF4-FFF2-40B4-BE49-F238E27FC236}">
                <a16:creationId xmlns:a16="http://schemas.microsoft.com/office/drawing/2014/main" id="{055A40D5-85DC-41A8-BBD4-3D2DDCAED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711" y="1590963"/>
            <a:ext cx="8878578" cy="5237521"/>
          </a:xfrm>
          <a:prstGeom prst="rect">
            <a:avLst/>
          </a:prstGeom>
        </p:spPr>
      </p:pic>
      <p:pic>
        <p:nvPicPr>
          <p:cNvPr id="14" name="图片 13">
            <a:extLst>
              <a:ext uri="{FF2B5EF4-FFF2-40B4-BE49-F238E27FC236}">
                <a16:creationId xmlns:a16="http://schemas.microsoft.com/office/drawing/2014/main" id="{633A6D29-E452-4DFA-B007-D1909631B9AE}"/>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302995770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filter="fade">
                                      <p:cBhvr>
                                        <p:cTn id="7" dur="300"/>
                                        <p:tgtEl>
                                          <p:spTgt spid="12"/>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filter="wipe(up)">
                                      <p:cBhvr>
                                        <p:cTn id="11" dur="500"/>
                                        <p:tgtEl>
                                          <p:spTgt spid="1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4413249" cy="748795"/>
            <a:chOff x="568442" y="319364"/>
            <a:chExt cx="4413249" cy="748797"/>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4315733" cy="748797"/>
            </a:xfrm>
            <a:prstGeom prst="rect">
              <a:avLst/>
            </a:prstGeom>
            <a:noFill/>
          </p:spPr>
          <p:txBody>
            <a:bodyPr wrap="none" rtlCol="0">
              <a:spAutoFit/>
            </a:bodyPr>
            <a:lstStyle/>
            <a:p>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PG</a:t>
              </a:r>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流复制集群的脑裂成因</a:t>
              </a:r>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a:t>
              </a:r>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误切换</a:t>
              </a:r>
            </a:p>
            <a:p>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pic>
        <p:nvPicPr>
          <p:cNvPr id="4" name="图片 3">
            <a:extLst>
              <a:ext uri="{FF2B5EF4-FFF2-40B4-BE49-F238E27FC236}">
                <a16:creationId xmlns:a16="http://schemas.microsoft.com/office/drawing/2014/main" id="{310A8E2F-C48D-4A9C-96FB-E8ADEECCD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818" y="2110643"/>
            <a:ext cx="9060143" cy="4326251"/>
          </a:xfrm>
          <a:prstGeom prst="rect">
            <a:avLst/>
          </a:prstGeom>
        </p:spPr>
      </p:pic>
      <p:sp>
        <p:nvSpPr>
          <p:cNvPr id="7" name="矩形 6">
            <a:extLst>
              <a:ext uri="{FF2B5EF4-FFF2-40B4-BE49-F238E27FC236}">
                <a16:creationId xmlns:a16="http://schemas.microsoft.com/office/drawing/2014/main" id="{4BA207C2-6A24-4C3B-9FE5-BDE353020F86}"/>
              </a:ext>
            </a:extLst>
          </p:cNvPr>
          <p:cNvSpPr/>
          <p:nvPr/>
        </p:nvSpPr>
        <p:spPr>
          <a:xfrm>
            <a:off x="405238" y="1061872"/>
            <a:ext cx="10893679" cy="830997"/>
          </a:xfrm>
          <a:prstGeom prst="rect">
            <a:avLst/>
          </a:prstGeom>
        </p:spPr>
        <p:txBody>
          <a:bodyPr wrap="square">
            <a:spAutoFit/>
          </a:bodyPr>
          <a:lstStyle/>
          <a:p>
            <a:pPr lvl="0"/>
            <a:r>
              <a:rPr lang="zh-CN" altLang="en-US" sz="2400" b="1" dirty="0">
                <a:solidFill>
                  <a:srgbClr val="002060"/>
                </a:solidFill>
                <a:latin typeface="FZHei-B01S" panose="02010601030101010101" pitchFamily="2" charset="-122"/>
                <a:ea typeface="FZHei-B01S" panose="02010601030101010101" pitchFamily="2" charset="-122"/>
                <a:sym typeface="FZHei-B01S" panose="02010601030101010101" pitchFamily="2" charset="-122"/>
              </a:rPr>
              <a:t>通常由于网络因素影响，备库监控程序误认为主库挂掉，触发切换操作，使得集群形成脑裂</a:t>
            </a:r>
          </a:p>
        </p:txBody>
      </p:sp>
      <p:pic>
        <p:nvPicPr>
          <p:cNvPr id="11" name="图片 10">
            <a:extLst>
              <a:ext uri="{FF2B5EF4-FFF2-40B4-BE49-F238E27FC236}">
                <a16:creationId xmlns:a16="http://schemas.microsoft.com/office/drawing/2014/main" id="{5A8BA831-41CD-454B-AC58-60CAFF419241}"/>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3543824035"/>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filter="wipe(up)">
                                      <p:cBhvr>
                                        <p:cTn id="7" dur="500"/>
                                        <p:tgtEl>
                                          <p:spTgt spid="1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4612022" cy="748795"/>
            <a:chOff x="568442" y="319364"/>
            <a:chExt cx="4612022" cy="748797"/>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4514506" cy="748797"/>
            </a:xfrm>
            <a:prstGeom prst="rect">
              <a:avLst/>
            </a:prstGeom>
            <a:noFill/>
          </p:spPr>
          <p:txBody>
            <a:bodyPr wrap="none" rtlCol="0">
              <a:spAutoFit/>
            </a:bodyPr>
            <a:lstStyle/>
            <a:p>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PG</a:t>
              </a:r>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流复制集群的脑裂成因</a:t>
              </a:r>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a:t>
              </a:r>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误切换</a:t>
              </a:r>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2</a:t>
              </a:r>
              <a:endPar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endParaRPr>
            </a:p>
            <a:p>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7" name="矩形 6">
            <a:extLst>
              <a:ext uri="{FF2B5EF4-FFF2-40B4-BE49-F238E27FC236}">
                <a16:creationId xmlns:a16="http://schemas.microsoft.com/office/drawing/2014/main" id="{4BA207C2-6A24-4C3B-9FE5-BDE353020F86}"/>
              </a:ext>
            </a:extLst>
          </p:cNvPr>
          <p:cNvSpPr/>
          <p:nvPr/>
        </p:nvSpPr>
        <p:spPr>
          <a:xfrm>
            <a:off x="405238" y="1061872"/>
            <a:ext cx="10893679" cy="461665"/>
          </a:xfrm>
          <a:prstGeom prst="rect">
            <a:avLst/>
          </a:prstGeom>
        </p:spPr>
        <p:txBody>
          <a:bodyPr wrap="square">
            <a:spAutoFit/>
          </a:bodyPr>
          <a:lstStyle/>
          <a:p>
            <a:pPr lvl="0"/>
            <a:r>
              <a:rPr lang="zh-CN" altLang="en-US" sz="2400" b="1" dirty="0">
                <a:solidFill>
                  <a:srgbClr val="002060"/>
                </a:solidFill>
                <a:latin typeface="FZHei-B01S" panose="02010601030101010101" pitchFamily="2" charset="-122"/>
                <a:ea typeface="FZHei-B01S" panose="02010601030101010101" pitchFamily="2" charset="-122"/>
                <a:sym typeface="FZHei-B01S" panose="02010601030101010101" pitchFamily="2" charset="-122"/>
              </a:rPr>
              <a:t>或者主机挂掉之后，将多个备都提升为主</a:t>
            </a:r>
          </a:p>
        </p:txBody>
      </p:sp>
      <p:pic>
        <p:nvPicPr>
          <p:cNvPr id="3" name="图片 2">
            <a:extLst>
              <a:ext uri="{FF2B5EF4-FFF2-40B4-BE49-F238E27FC236}">
                <a16:creationId xmlns:a16="http://schemas.microsoft.com/office/drawing/2014/main" id="{CABABB81-BDFB-448D-88A2-861FF0989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106" y="2392215"/>
            <a:ext cx="9965788" cy="3932385"/>
          </a:xfrm>
          <a:prstGeom prst="rect">
            <a:avLst/>
          </a:prstGeom>
        </p:spPr>
      </p:pic>
      <p:pic>
        <p:nvPicPr>
          <p:cNvPr id="12" name="图片 11">
            <a:extLst>
              <a:ext uri="{FF2B5EF4-FFF2-40B4-BE49-F238E27FC236}">
                <a16:creationId xmlns:a16="http://schemas.microsoft.com/office/drawing/2014/main" id="{1FDC79E5-89DA-44B8-B543-EA92DE0EE24D}"/>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395710940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filter="wipe(up)">
                                      <p:cBhvr>
                                        <p:cTn id="7" dur="500"/>
                                        <p:tgtEl>
                                          <p:spTgt spid="1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85"/>
          <p:cNvGrpSpPr/>
          <p:nvPr/>
        </p:nvGrpSpPr>
        <p:grpSpPr>
          <a:xfrm>
            <a:off x="8012462" y="4656648"/>
            <a:ext cx="2661623" cy="1537931"/>
            <a:chOff x="0" y="0"/>
            <a:chExt cx="2343898" cy="992595"/>
          </a:xfrm>
        </p:grpSpPr>
        <p:sp>
          <p:nvSpPr>
            <p:cNvPr id="19" name="文本框 86"/>
            <p:cNvSpPr/>
            <p:nvPr/>
          </p:nvSpPr>
          <p:spPr>
            <a:xfrm>
              <a:off x="0" y="287439"/>
              <a:ext cx="2343898" cy="705156"/>
            </a:xfrm>
            <a:prstGeom prst="rect">
              <a:avLst/>
            </a:prstGeom>
            <a:noFill/>
            <a:ln w="9525">
              <a:noFill/>
              <a:miter/>
            </a:ln>
          </p:spPr>
          <p:txBody>
            <a:bodyPr lIns="121779" tIns="60891" rIns="121779" bIns="60891"/>
            <a:lstStyle/>
            <a:p>
              <a:pPr lvl="0" algn="ctr" eaLnBrk="1" hangingPunct="1">
                <a:lnSpc>
                  <a:spcPct val="120000"/>
                </a:lnSpc>
                <a:buNone/>
              </a:pPr>
              <a:r>
                <a:rPr lang="zh-CN" altLang="en-US" sz="14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87"/>
            <p:cNvSpPr/>
            <p:nvPr/>
          </p:nvSpPr>
          <p:spPr>
            <a:xfrm>
              <a:off x="616323" y="0"/>
              <a:ext cx="1111250" cy="268166"/>
            </a:xfrm>
            <a:prstGeom prst="rect">
              <a:avLst/>
            </a:prstGeom>
            <a:noFill/>
            <a:ln w="9525">
              <a:noFill/>
              <a:miter/>
            </a:ln>
          </p:spPr>
          <p:txBody>
            <a:bodyPr wrap="none">
              <a:spAutoFit/>
            </a:bodyPr>
            <a:lstStyle/>
            <a:p>
              <a:pPr lvl="0" algn="ctr" eaLnBrk="1" hangingPunct="1">
                <a:buNone/>
              </a:pPr>
              <a:r>
                <a:rPr lang="zh-CN" altLang="en-US" sz="2100" b="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添加内容</a:t>
              </a:r>
              <a:endParaRPr lang="zh-CN" altLang="en-US" sz="1351"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a:extLst>
              <a:ext uri="{FF2B5EF4-FFF2-40B4-BE49-F238E27FC236}">
                <a16:creationId xmlns:a16="http://schemas.microsoft.com/office/drawing/2014/main" id="{24AB76CC-DF0F-428E-9EEA-692E06A70CFD}"/>
              </a:ext>
            </a:extLst>
          </p:cNvPr>
          <p:cNvGrpSpPr/>
          <p:nvPr/>
        </p:nvGrpSpPr>
        <p:grpSpPr>
          <a:xfrm>
            <a:off x="307722" y="332065"/>
            <a:ext cx="4413249" cy="748795"/>
            <a:chOff x="568442" y="319364"/>
            <a:chExt cx="4413249" cy="748797"/>
          </a:xfrm>
        </p:grpSpPr>
        <p:sp>
          <p:nvSpPr>
            <p:cNvPr id="22" name="文本框 23">
              <a:extLst>
                <a:ext uri="{FF2B5EF4-FFF2-40B4-BE49-F238E27FC236}">
                  <a16:creationId xmlns:a16="http://schemas.microsoft.com/office/drawing/2014/main" id="{72522057-64A4-461F-82BE-787869ACF4ED}"/>
                </a:ext>
              </a:extLst>
            </p:cNvPr>
            <p:cNvSpPr txBox="1"/>
            <p:nvPr/>
          </p:nvSpPr>
          <p:spPr>
            <a:xfrm>
              <a:off x="665958" y="319364"/>
              <a:ext cx="4315733" cy="748797"/>
            </a:xfrm>
            <a:prstGeom prst="rect">
              <a:avLst/>
            </a:prstGeom>
            <a:noFill/>
          </p:spPr>
          <p:txBody>
            <a:bodyPr wrap="none" rtlCol="0">
              <a:spAutoFit/>
            </a:bodyPr>
            <a:lstStyle/>
            <a:p>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PG</a:t>
              </a:r>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流复制集群的脑裂成因</a:t>
              </a:r>
              <a:r>
                <a:rPr lang="en-US" altLang="zh-CN"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a:t>
              </a:r>
              <a:r>
                <a:rPr lang="zh-CN" altLang="en-US" sz="2133" dirty="0">
                  <a:solidFill>
                    <a:srgbClr val="002060"/>
                  </a:solidFill>
                  <a:latin typeface="FZHei-B01S" panose="02010601030101010101" pitchFamily="2" charset="-122"/>
                  <a:ea typeface="FZHei-B01S" panose="02010601030101010101" pitchFamily="2" charset="-122"/>
                  <a:cs typeface="+mn-ea"/>
                  <a:sym typeface="FZHei-B01S" panose="02010601030101010101" pitchFamily="2" charset="-122"/>
                </a:rPr>
                <a:t>误操作</a:t>
              </a:r>
            </a:p>
            <a:p>
              <a:endParaRPr lang="zh-CN" altLang="en-US" sz="2133" dirty="0">
                <a:solidFill>
                  <a:schemeClr val="bg2">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等腰三角形 22">
              <a:extLst>
                <a:ext uri="{FF2B5EF4-FFF2-40B4-BE49-F238E27FC236}">
                  <a16:creationId xmlns:a16="http://schemas.microsoft.com/office/drawing/2014/main" id="{5E3CCF28-004B-4151-BE04-72B785D5546D}"/>
                </a:ext>
              </a:extLst>
            </p:cNvPr>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7" name="矩形 6">
            <a:extLst>
              <a:ext uri="{FF2B5EF4-FFF2-40B4-BE49-F238E27FC236}">
                <a16:creationId xmlns:a16="http://schemas.microsoft.com/office/drawing/2014/main" id="{4BA207C2-6A24-4C3B-9FE5-BDE353020F86}"/>
              </a:ext>
            </a:extLst>
          </p:cNvPr>
          <p:cNvSpPr/>
          <p:nvPr/>
        </p:nvSpPr>
        <p:spPr>
          <a:xfrm>
            <a:off x="405238" y="1061872"/>
            <a:ext cx="4107513" cy="830997"/>
          </a:xfrm>
          <a:prstGeom prst="rect">
            <a:avLst/>
          </a:prstGeom>
        </p:spPr>
        <p:txBody>
          <a:bodyPr wrap="square">
            <a:spAutoFit/>
          </a:bodyPr>
          <a:lstStyle/>
          <a:p>
            <a:pPr lvl="0"/>
            <a:r>
              <a:rPr lang="zh-CN" altLang="en-US" sz="2400" b="1" dirty="0">
                <a:solidFill>
                  <a:srgbClr val="002060"/>
                </a:solidFill>
                <a:latin typeface="FZHei-B01S" panose="02010601030101010101" pitchFamily="2" charset="-122"/>
                <a:ea typeface="FZHei-B01S" panose="02010601030101010101" pitchFamily="2" charset="-122"/>
                <a:sym typeface="FZHei-B01S" panose="02010601030101010101" pitchFamily="2" charset="-122"/>
              </a:rPr>
              <a:t>人为或者系统对集群节点的错误操作也会导致脑裂。</a:t>
            </a:r>
          </a:p>
        </p:txBody>
      </p:sp>
      <p:pic>
        <p:nvPicPr>
          <p:cNvPr id="3" name="图片 2">
            <a:extLst>
              <a:ext uri="{FF2B5EF4-FFF2-40B4-BE49-F238E27FC236}">
                <a16:creationId xmlns:a16="http://schemas.microsoft.com/office/drawing/2014/main" id="{24AA701C-FEC1-4254-AF93-BC18D891A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751" y="807885"/>
            <a:ext cx="7637016" cy="5929800"/>
          </a:xfrm>
          <a:prstGeom prst="rect">
            <a:avLst/>
          </a:prstGeom>
        </p:spPr>
      </p:pic>
      <p:pic>
        <p:nvPicPr>
          <p:cNvPr id="10" name="图片 9">
            <a:extLst>
              <a:ext uri="{FF2B5EF4-FFF2-40B4-BE49-F238E27FC236}">
                <a16:creationId xmlns:a16="http://schemas.microsoft.com/office/drawing/2014/main" id="{B6A21BEC-3E0F-4D99-8332-F19D80AE6A32}"/>
              </a:ext>
            </a:extLst>
          </p:cNvPr>
          <p:cNvPicPr/>
          <p:nvPr/>
        </p:nvPicPr>
        <p:blipFill>
          <a:blip r:embed="rId4">
            <a:extLst>
              <a:ext uri="{28A0092B-C50C-407E-A947-70E740481C1C}">
                <a14:useLocalDpi xmlns:a14="http://schemas.microsoft.com/office/drawing/2010/main" val="0"/>
              </a:ext>
            </a:extLst>
          </a:blip>
          <a:stretch>
            <a:fillRect/>
          </a:stretch>
        </p:blipFill>
        <p:spPr>
          <a:xfrm>
            <a:off x="10619201" y="200092"/>
            <a:ext cx="1525007" cy="849615"/>
          </a:xfrm>
          <a:prstGeom prst="rect">
            <a:avLst/>
          </a:prstGeom>
        </p:spPr>
      </p:pic>
    </p:spTree>
    <p:extLst>
      <p:ext uri="{BB962C8B-B14F-4D97-AF65-F5344CB8AC3E}">
        <p14:creationId xmlns:p14="http://schemas.microsoft.com/office/powerpoint/2010/main" val="337416373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filter="wipe(up)">
                                      <p:cBhvr>
                                        <p:cTn id="7" dur="500"/>
                                        <p:tgtEl>
                                          <p:spTgt spid="1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五边形 8">
            <a:extLst>
              <a:ext uri="{FF2B5EF4-FFF2-40B4-BE49-F238E27FC236}">
                <a16:creationId xmlns:a16="http://schemas.microsoft.com/office/drawing/2014/main" id="{C9F7AAE5-0444-4FFC-A677-7CF542177A0F}"/>
              </a:ext>
            </a:extLst>
          </p:cNvPr>
          <p:cNvSpPr/>
          <p:nvPr/>
        </p:nvSpPr>
        <p:spPr>
          <a:xfrm>
            <a:off x="3987255" y="1484442"/>
            <a:ext cx="4298496" cy="4093806"/>
          </a:xfrm>
          <a:prstGeom prst="pentagon">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文本框 9"/>
          <p:cNvSpPr txBox="1"/>
          <p:nvPr/>
        </p:nvSpPr>
        <p:spPr>
          <a:xfrm>
            <a:off x="2780712" y="2321004"/>
            <a:ext cx="1057092" cy="2215991"/>
          </a:xfrm>
          <a:prstGeom prst="rect">
            <a:avLst/>
          </a:prstGeom>
          <a:noFill/>
        </p:spPr>
        <p:txBody>
          <a:bodyPr wrap="square" rtlCol="0">
            <a:spAutoFit/>
            <a:scene3d>
              <a:camera prst="orthographicFront"/>
              <a:lightRig rig="threePt" dir="t"/>
            </a:scene3d>
            <a:sp3d contourW="12700"/>
          </a:bodyPr>
          <a:lstStyle/>
          <a:p>
            <a:pPr algn="ctr"/>
            <a:r>
              <a:rPr lang="en-US" altLang="zh-CN" sz="138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2</a:t>
            </a:r>
            <a:endParaRPr lang="zh-CN" altLang="en-US" sz="13800"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5035550" y="2784170"/>
            <a:ext cx="2466588" cy="954107"/>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FZHei-B01S" panose="02010601030101010101" pitchFamily="2" charset="-122"/>
                <a:ea typeface="FZHei-B01S" panose="02010601030101010101" pitchFamily="2" charset="-122"/>
                <a:sym typeface="FZHei-B01S" panose="02010601030101010101" pitchFamily="2" charset="-122"/>
              </a:rPr>
              <a:t>关于</a:t>
            </a:r>
            <a:r>
              <a:rPr lang="en-US" altLang="zh-CN" dirty="0">
                <a:latin typeface="FZHei-B01S" panose="02010601030101010101" pitchFamily="2" charset="-122"/>
                <a:ea typeface="FZHei-B01S" panose="02010601030101010101" pitchFamily="2" charset="-122"/>
                <a:sym typeface="FZHei-B01S" panose="02010601030101010101" pitchFamily="2" charset="-122"/>
              </a:rPr>
              <a:t>timeline</a:t>
            </a:r>
            <a:r>
              <a:rPr lang="zh-CN" altLang="en-US" dirty="0">
                <a:latin typeface="FZHei-B01S" panose="02010601030101010101" pitchFamily="2" charset="-122"/>
                <a:ea typeface="FZHei-B01S" panose="02010601030101010101" pitchFamily="2" charset="-122"/>
                <a:sym typeface="FZHei-B01S" panose="02010601030101010101" pitchFamily="2" charset="-122"/>
              </a:rPr>
              <a:t>和脑裂的处理</a:t>
            </a:r>
            <a:endParaRPr lang="zh-CN" altLang="en-US"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文本框 12"/>
          <p:cNvSpPr txBox="1"/>
          <p:nvPr/>
        </p:nvSpPr>
        <p:spPr>
          <a:xfrm>
            <a:off x="2461307" y="3291487"/>
            <a:ext cx="1571759" cy="400110"/>
          </a:xfrm>
          <a:prstGeom prst="rect">
            <a:avLst/>
          </a:prstGeom>
          <a:solidFill>
            <a:srgbClr val="F9F9F9"/>
          </a:solidFill>
        </p:spPr>
        <p:txBody>
          <a:bodyPr wrap="square" rtlCol="0">
            <a:spAutoFit/>
            <a:scene3d>
              <a:camera prst="orthographicFront"/>
              <a:lightRig rig="threePt" dir="t"/>
            </a:scene3d>
            <a:sp3d contourW="12700"/>
          </a:bodyPr>
          <a:lstStyle/>
          <a:p>
            <a:pPr algn="r"/>
            <a:r>
              <a:rPr lang="en-US" altLang="zh-CN"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rPr>
              <a:t>PART 02</a:t>
            </a:r>
            <a:endParaRPr lang="zh-CN" altLang="en-US" sz="2000" b="1" dirty="0">
              <a:solidFill>
                <a:srgbClr val="59595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五边形 3">
            <a:extLst>
              <a:ext uri="{FF2B5EF4-FFF2-40B4-BE49-F238E27FC236}">
                <a16:creationId xmlns:a16="http://schemas.microsoft.com/office/drawing/2014/main" id="{4D30105D-DD25-478F-941B-A3F721DE78E8}"/>
              </a:ext>
            </a:extLst>
          </p:cNvPr>
          <p:cNvSpPr/>
          <p:nvPr/>
        </p:nvSpPr>
        <p:spPr>
          <a:xfrm>
            <a:off x="2131915" y="2156731"/>
            <a:ext cx="2499277" cy="2380264"/>
          </a:xfrm>
          <a:prstGeom prst="pentagon">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文本框 6">
            <a:extLst>
              <a:ext uri="{FF2B5EF4-FFF2-40B4-BE49-F238E27FC236}">
                <a16:creationId xmlns:a16="http://schemas.microsoft.com/office/drawing/2014/main" id="{360CB2A9-57B2-451F-86AC-E9D52857D4F1}"/>
              </a:ext>
            </a:extLst>
          </p:cNvPr>
          <p:cNvSpPr txBox="1"/>
          <p:nvPr/>
        </p:nvSpPr>
        <p:spPr>
          <a:xfrm>
            <a:off x="4807335" y="3893393"/>
            <a:ext cx="2694803" cy="964431"/>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12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Without ideal, life is a desert, not</a:t>
            </a:r>
          </a:p>
          <a:p>
            <a:r>
              <a:rPr lang="en-US" altLang="zh-CN" sz="1200" dirty="0">
                <a:solidFill>
                  <a:srgbClr val="595959"/>
                </a:solidFill>
                <a:latin typeface="FZHei-B01S" panose="02010601030101010101" pitchFamily="2" charset="-122"/>
                <a:ea typeface="FZHei-B01S" panose="02010601030101010101" pitchFamily="2" charset="-122"/>
                <a:sym typeface="FZHei-B01S" panose="02010601030101010101" pitchFamily="2" charset="-122"/>
              </a:rPr>
              <a:t> angry; Without ideal, life is like night, without light; Without ideal, life is like a maze, without direction.</a:t>
            </a:r>
          </a:p>
        </p:txBody>
      </p:sp>
    </p:spTree>
    <p:extLst>
      <p:ext uri="{BB962C8B-B14F-4D97-AF65-F5344CB8AC3E}">
        <p14:creationId xmlns:p14="http://schemas.microsoft.com/office/powerpoint/2010/main" val="421216440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7" grpId="0"/>
    </p:bldLst>
  </p:timing>
</p:sld>
</file>

<file path=ppt/theme/theme1.xml><?xml version="1.0" encoding="utf-8"?>
<a:theme xmlns:a="http://schemas.openxmlformats.org/drawingml/2006/main" name="Office 主题​​">
  <a:themeElements>
    <a:clrScheme name="自定义 114">
      <a:dk1>
        <a:sysClr val="windowText" lastClr="000000"/>
      </a:dk1>
      <a:lt1>
        <a:sysClr val="window" lastClr="FFFFFF"/>
      </a:lt1>
      <a:dk2>
        <a:srgbClr val="44546A"/>
      </a:dk2>
      <a:lt2>
        <a:srgbClr val="E7E6E6"/>
      </a:lt2>
      <a:accent1>
        <a:srgbClr val="595959"/>
      </a:accent1>
      <a:accent2>
        <a:srgbClr val="595959"/>
      </a:accent2>
      <a:accent3>
        <a:srgbClr val="595959"/>
      </a:accent3>
      <a:accent4>
        <a:srgbClr val="595959"/>
      </a:accent4>
      <a:accent5>
        <a:srgbClr val="595959"/>
      </a:accent5>
      <a:accent6>
        <a:srgbClr val="595959"/>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11323</TotalTime>
  <Words>3104</Words>
  <Application>Microsoft Office PowerPoint</Application>
  <PresentationFormat>宽屏</PresentationFormat>
  <Paragraphs>302</Paragraphs>
  <Slides>39</Slides>
  <Notes>39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39</vt:i4>
      </vt:variant>
    </vt:vector>
  </HeadingPairs>
  <TitlesOfParts>
    <vt:vector size="46" baseType="lpstr">
      <vt:lpstr>FZHei-B01S</vt:lpstr>
      <vt:lpstr>等线</vt:lpstr>
      <vt:lpstr>等线 Light</vt:lpstr>
      <vt:lpstr>Arial</vt:lpstr>
      <vt:lpstr>Century Gothic</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liu paolo</cp:lastModifiedBy>
  <cp:revision>152</cp:revision>
  <dcterms:created xsi:type="dcterms:W3CDTF">2018-04-21T02:59:27Z</dcterms:created>
  <dcterms:modified xsi:type="dcterms:W3CDTF">2020-04-30T12:39:34Z</dcterms:modified>
</cp:coreProperties>
</file>