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1152" r:id="rId3"/>
    <p:sldId id="789" r:id="rId5"/>
    <p:sldId id="966" r:id="rId6"/>
    <p:sldId id="1116" r:id="rId7"/>
    <p:sldId id="1117" r:id="rId8"/>
    <p:sldId id="1017" r:id="rId9"/>
    <p:sldId id="1121" r:id="rId10"/>
    <p:sldId id="1085" r:id="rId11"/>
    <p:sldId id="1174" r:id="rId12"/>
    <p:sldId id="1119" r:id="rId13"/>
    <p:sldId id="1042" r:id="rId14"/>
    <p:sldId id="1091" r:id="rId15"/>
    <p:sldId id="1178" r:id="rId16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B9BD5"/>
    <a:srgbClr val="FFC349"/>
    <a:srgbClr val="D4E1F2"/>
    <a:srgbClr val="007AE1"/>
    <a:srgbClr val="007AE2"/>
    <a:srgbClr val="FFFFFF"/>
    <a:srgbClr val="FF7C80"/>
    <a:srgbClr val="1A4996"/>
    <a:srgbClr val="3A97D7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8" autoAdjust="0"/>
    <p:restoredTop sz="81295" autoAdjust="0"/>
  </p:normalViewPr>
  <p:slideViewPr>
    <p:cSldViewPr snapToGrid="0">
      <p:cViewPr varScale="1">
        <p:scale>
          <a:sx n="82" d="100"/>
          <a:sy n="82" d="100"/>
        </p:scale>
        <p:origin x="87" y="57"/>
      </p:cViewPr>
      <p:guideLst>
        <p:guide orient="horz" pos="2218"/>
        <p:guide pos="3842"/>
      </p:guideLst>
    </p:cSldViewPr>
  </p:slideViewPr>
  <p:outlineViewPr>
    <p:cViewPr>
      <p:scale>
        <a:sx n="100" d="100"/>
        <a:sy n="100" d="100"/>
      </p:scale>
      <p:origin x="0" y="-14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84"/>
    </p:cViewPr>
  </p:sorterViewPr>
  <p:notesViewPr>
    <p:cSldViewPr snapToGrid="0">
      <p:cViewPr varScale="1">
        <p:scale>
          <a:sx n="57" d="100"/>
          <a:sy n="57" d="100"/>
        </p:scale>
        <p:origin x="223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C:\Users\Administrator\Desktop\&#26700;&#38754;20190619\wlm&#24615;&#33021;&#32467;&#26524;\db2_oracle_pg_mysql_gauss_gbase_wlm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C:\Users\Administrator\Desktop\&#26700;&#38754;20190619\wlm&#24615;&#33021;&#32467;&#26524;\db2_oracle_pg_mysql_gauss_gbase_wl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TPS(</a:t>
            </a:r>
            <a:r>
              <a:rPr altLang="zh-CN"/>
              <a:t>单表并发插入</a:t>
            </a:r>
            <a:r>
              <a:rPr lang="en-US" altLang="zh-CN"/>
              <a:t>)</a:t>
            </a:r>
            <a:endParaRPr lang="en-US" altLang="zh-CN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[db2_oracle_pg_mysql_gauss_gbase_wlm.xlsx]Sheet2!$B$1</c:f>
              <c:strCache>
                <c:ptCount val="1"/>
                <c:pt idx="0">
                  <c:v>db2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[db2_oracle_pg_mysql_gauss_gbase_wlm.xlsx]Sheet2!$A$2:$A$8</c:f>
              <c:numCache>
                <c:formatCode>General</c:formatCode>
                <c:ptCount val="7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cat>
          <c:val>
            <c:numRef>
              <c:f>[db2_oracle_pg_mysql_gauss_gbase_wlm.xlsx]Sheet2!$B$2:$B$8</c:f>
              <c:numCache>
                <c:formatCode>General</c:formatCode>
                <c:ptCount val="7"/>
                <c:pt idx="0" c:formatCode="General">
                  <c:v>8000</c:v>
                </c:pt>
                <c:pt idx="1" c:formatCode="General">
                  <c:v>51000</c:v>
                </c:pt>
                <c:pt idx="2" c:formatCode="General">
                  <c:v>85000</c:v>
                </c:pt>
                <c:pt idx="3" c:formatCode="General">
                  <c:v>97000</c:v>
                </c:pt>
                <c:pt idx="4" c:formatCode="General">
                  <c:v>105000</c:v>
                </c:pt>
                <c:pt idx="5" c:formatCode="General">
                  <c:v>95000</c:v>
                </c:pt>
                <c:pt idx="6" c:formatCode="General">
                  <c:v>94000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[db2_oracle_pg_mysql_gauss_gbase_wlm.xlsx]Sheet2!$C$1</c:f>
              <c:strCache>
                <c:ptCount val="1"/>
                <c:pt idx="0">
                  <c:v>mysql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5"/>
              </a:soli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[db2_oracle_pg_mysql_gauss_gbase_wlm.xlsx]Sheet2!$A$2:$A$8</c:f>
              <c:numCache>
                <c:formatCode>General</c:formatCode>
                <c:ptCount val="7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cat>
          <c:val>
            <c:numRef>
              <c:f>[db2_oracle_pg_mysql_gauss_gbase_wlm.xlsx]Sheet2!$C$2:$C$8</c:f>
              <c:numCache>
                <c:formatCode>General</c:formatCode>
                <c:ptCount val="7"/>
                <c:pt idx="0" c:formatCode="General">
                  <c:v>3000</c:v>
                </c:pt>
                <c:pt idx="1" c:formatCode="General">
                  <c:v>20000</c:v>
                </c:pt>
                <c:pt idx="2" c:formatCode="General">
                  <c:v>34000</c:v>
                </c:pt>
                <c:pt idx="3" c:formatCode="General">
                  <c:v>51000</c:v>
                </c:pt>
                <c:pt idx="4" c:formatCode="General">
                  <c:v>58000</c:v>
                </c:pt>
                <c:pt idx="5" c:formatCode="General">
                  <c:v>55000</c:v>
                </c:pt>
                <c:pt idx="6" c:formatCode="General">
                  <c:v>54000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[db2_oracle_pg_mysql_gauss_gbase_wlm.xlsx]Sheet2!$D$1</c:f>
              <c:strCache>
                <c:ptCount val="1"/>
                <c:pt idx="0">
                  <c:v>oracle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[db2_oracle_pg_mysql_gauss_gbase_wlm.xlsx]Sheet2!$A$2:$A$8</c:f>
              <c:numCache>
                <c:formatCode>General</c:formatCode>
                <c:ptCount val="7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cat>
          <c:val>
            <c:numRef>
              <c:f>[db2_oracle_pg_mysql_gauss_gbase_wlm.xlsx]Sheet2!$D$2:$D$8</c:f>
              <c:numCache>
                <c:formatCode>General</c:formatCode>
                <c:ptCount val="7"/>
                <c:pt idx="0" c:formatCode="General">
                  <c:v>7000</c:v>
                </c:pt>
                <c:pt idx="1" c:formatCode="General">
                  <c:v>38000</c:v>
                </c:pt>
                <c:pt idx="2" c:formatCode="General">
                  <c:v>55000</c:v>
                </c:pt>
                <c:pt idx="3" c:formatCode="General">
                  <c:v>65000</c:v>
                </c:pt>
                <c:pt idx="4" c:formatCode="General">
                  <c:v>65000</c:v>
                </c:pt>
                <c:pt idx="5" c:formatCode="General">
                  <c:v>63000</c:v>
                </c:pt>
                <c:pt idx="6" c:formatCode="General">
                  <c:v>60000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[db2_oracle_pg_mysql_gauss_gbase_wlm.xlsx]Sheet2!$E$1</c:f>
              <c:strCache>
                <c:ptCount val="1"/>
                <c:pt idx="0">
                  <c:v>pg</c:v>
                </c:pt>
              </c:strCache>
            </c:strRef>
          </c:tx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[db2_oracle_pg_mysql_gauss_gbase_wlm.xlsx]Sheet2!$A$2:$A$8</c:f>
              <c:numCache>
                <c:formatCode>General</c:formatCode>
                <c:ptCount val="7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cat>
          <c:val>
            <c:numRef>
              <c:f>[db2_oracle_pg_mysql_gauss_gbase_wlm.xlsx]Sheet2!$E$2:$E$8</c:f>
              <c:numCache>
                <c:formatCode>General</c:formatCode>
                <c:ptCount val="7"/>
                <c:pt idx="0" c:formatCode="General">
                  <c:v>10500</c:v>
                </c:pt>
                <c:pt idx="1" c:formatCode="General">
                  <c:v>62000</c:v>
                </c:pt>
                <c:pt idx="2" c:formatCode="General">
                  <c:v>110000</c:v>
                </c:pt>
                <c:pt idx="3" c:formatCode="General">
                  <c:v>160000</c:v>
                </c:pt>
                <c:pt idx="4" c:formatCode="General">
                  <c:v>160000</c:v>
                </c:pt>
                <c:pt idx="5" c:formatCode="General">
                  <c:v>180000</c:v>
                </c:pt>
                <c:pt idx="6" c:formatCode="General">
                  <c:v>190000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4416292"/>
        <c:axId val="679078620"/>
      </c:lineChart>
      <c:catAx>
        <c:axId val="6844162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79078620"/>
        <c:crosses val="autoZero"/>
        <c:auto val="1"/>
        <c:lblAlgn val="ctr"/>
        <c:lblOffset val="100"/>
        <c:noMultiLvlLbl val="0"/>
      </c:catAx>
      <c:valAx>
        <c:axId val="6790786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6844162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zh-CN"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TPS(</a:t>
            </a:r>
            <a:r>
              <a:rPr altLang="en-US"/>
              <a:t>单表并发查询</a:t>
            </a:r>
            <a:r>
              <a:rPr lang="en-US" altLang="zh-CN"/>
              <a:t>)</a:t>
            </a:r>
            <a:endParaRPr lang="en-US" altLang="zh-CN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[db2_oracle_pg_mysql_gauss_gbase_wlm.xlsx]Sheet2!$B$11</c:f>
              <c:strCache>
                <c:ptCount val="1"/>
                <c:pt idx="0">
                  <c:v>db2</c:v>
                </c:pt>
              </c:strCache>
            </c:strRef>
          </c:tx>
          <c:spPr>
            <a:ln w="22225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6"/>
              </a:solidFill>
              <a:ln w="9525">
                <a:solidFill>
                  <a:schemeClr val="accent6"/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[db2_oracle_pg_mysql_gauss_gbase_wlm.xlsx]Sheet2!$A$12:$A$18</c:f>
              <c:numCache>
                <c:formatCode>General</c:formatCode>
                <c:ptCount val="7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cat>
          <c:val>
            <c:numRef>
              <c:f>[db2_oracle_pg_mysql_gauss_gbase_wlm.xlsx]Sheet2!$B$12:$B$18</c:f>
              <c:numCache>
                <c:formatCode>General</c:formatCode>
                <c:ptCount val="7"/>
                <c:pt idx="0" c:formatCode="General">
                  <c:v>15000</c:v>
                </c:pt>
                <c:pt idx="1" c:formatCode="General">
                  <c:v>120000</c:v>
                </c:pt>
                <c:pt idx="2" c:formatCode="General">
                  <c:v>230000</c:v>
                </c:pt>
                <c:pt idx="3" c:formatCode="General">
                  <c:v>250000</c:v>
                </c:pt>
                <c:pt idx="4" c:formatCode="General">
                  <c:v>250000</c:v>
                </c:pt>
                <c:pt idx="5" c:formatCode="General">
                  <c:v>220000</c:v>
                </c:pt>
                <c:pt idx="6" c:formatCode="General">
                  <c:v>200000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[db2_oracle_pg_mysql_gauss_gbase_wlm.xlsx]Sheet2!$C$11</c:f>
              <c:strCache>
                <c:ptCount val="1"/>
                <c:pt idx="0">
                  <c:v>mysql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5"/>
              </a:solidFill>
              <a:ln w="9525">
                <a:solidFill>
                  <a:schemeClr val="accent5"/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[db2_oracle_pg_mysql_gauss_gbase_wlm.xlsx]Sheet2!$A$12:$A$18</c:f>
              <c:numCache>
                <c:formatCode>General</c:formatCode>
                <c:ptCount val="7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cat>
          <c:val>
            <c:numRef>
              <c:f>[db2_oracle_pg_mysql_gauss_gbase_wlm.xlsx]Sheet2!$C$12:$C$18</c:f>
              <c:numCache>
                <c:formatCode>General</c:formatCode>
                <c:ptCount val="7"/>
                <c:pt idx="0" c:formatCode="General">
                  <c:v>8900</c:v>
                </c:pt>
                <c:pt idx="1" c:formatCode="General">
                  <c:v>86000</c:v>
                </c:pt>
                <c:pt idx="2" c:formatCode="General">
                  <c:v>150000</c:v>
                </c:pt>
                <c:pt idx="3" c:formatCode="General">
                  <c:v>210000</c:v>
                </c:pt>
                <c:pt idx="4" c:formatCode="General">
                  <c:v>250000</c:v>
                </c:pt>
                <c:pt idx="5" c:formatCode="General">
                  <c:v>280000</c:v>
                </c:pt>
                <c:pt idx="6" c:formatCode="General">
                  <c:v>310000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[db2_oracle_pg_mysql_gauss_gbase_wlm.xlsx]Sheet2!$D$11</c:f>
              <c:strCache>
                <c:ptCount val="1"/>
                <c:pt idx="0">
                  <c:v>oracle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4"/>
              </a:soli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[db2_oracle_pg_mysql_gauss_gbase_wlm.xlsx]Sheet2!$A$12:$A$18</c:f>
              <c:numCache>
                <c:formatCode>General</c:formatCode>
                <c:ptCount val="7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cat>
          <c:val>
            <c:numRef>
              <c:f>[db2_oracle_pg_mysql_gauss_gbase_wlm.xlsx]Sheet2!$D$12:$D$18</c:f>
              <c:numCache>
                <c:formatCode>General</c:formatCode>
                <c:ptCount val="7"/>
                <c:pt idx="0" c:formatCode="General">
                  <c:v>9000</c:v>
                </c:pt>
                <c:pt idx="1" c:formatCode="General">
                  <c:v>90000</c:v>
                </c:pt>
                <c:pt idx="2" c:formatCode="General">
                  <c:v>150000</c:v>
                </c:pt>
                <c:pt idx="3" c:formatCode="General">
                  <c:v>210000</c:v>
                </c:pt>
                <c:pt idx="4" c:formatCode="General">
                  <c:v>240000</c:v>
                </c:pt>
                <c:pt idx="5" c:formatCode="General">
                  <c:v>250000</c:v>
                </c:pt>
                <c:pt idx="6" c:formatCode="General">
                  <c:v>250000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[db2_oracle_pg_mysql_gauss_gbase_wlm.xlsx]Sheet2!$E$11</c:f>
              <c:strCache>
                <c:ptCount val="1"/>
                <c:pt idx="0">
                  <c:v>pg</c:v>
                </c:pt>
              </c:strCache>
            </c:strRef>
          </c:tx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dLbls>
            <c:delete val="1"/>
          </c:dLbls>
          <c:cat>
            <c:numRef>
              <c:f>[db2_oracle_pg_mysql_gauss_gbase_wlm.xlsx]Sheet2!$A$12:$A$18</c:f>
              <c:numCache>
                <c:formatCode>General</c:formatCode>
                <c:ptCount val="7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40</c:v>
                </c:pt>
                <c:pt idx="4">
                  <c:v>60</c:v>
                </c:pt>
                <c:pt idx="5">
                  <c:v>80</c:v>
                </c:pt>
                <c:pt idx="6">
                  <c:v>100</c:v>
                </c:pt>
              </c:numCache>
            </c:numRef>
          </c:cat>
          <c:val>
            <c:numRef>
              <c:f>[db2_oracle_pg_mysql_gauss_gbase_wlm.xlsx]Sheet2!$E$12:$E$18</c:f>
              <c:numCache>
                <c:formatCode>General</c:formatCode>
                <c:ptCount val="7"/>
                <c:pt idx="0" c:formatCode="General">
                  <c:v>23000</c:v>
                </c:pt>
                <c:pt idx="1" c:formatCode="General">
                  <c:v>280000</c:v>
                </c:pt>
                <c:pt idx="2" c:formatCode="General">
                  <c:v>470000</c:v>
                </c:pt>
                <c:pt idx="3" c:formatCode="General">
                  <c:v>520000</c:v>
                </c:pt>
                <c:pt idx="4" c:formatCode="General">
                  <c:v>590000</c:v>
                </c:pt>
                <c:pt idx="5" c:formatCode="General">
                  <c:v>680000</c:v>
                </c:pt>
                <c:pt idx="6" c:formatCode="General">
                  <c:v>730000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334517"/>
        <c:axId val="933819780"/>
      </c:lineChart>
      <c:catAx>
        <c:axId val="20433451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33819780"/>
        <c:crosses val="autoZero"/>
        <c:auto val="1"/>
        <c:lblAlgn val="ctr"/>
        <c:lblOffset val="100"/>
        <c:noMultiLvlLbl val="0"/>
      </c:catAx>
      <c:valAx>
        <c:axId val="9338197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433451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85B0A-217E-4A0A-B00D-433B111B9D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DB9EC-4DF4-4C48-B87D-CE7FA1BA735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F4A81ACD-B7CA-4C89-837C-6E4F0EA9317A}" type="datetime1">
              <a:rPr lang="zh-CN" altLang="en-US"/>
            </a:fld>
            <a:endParaRPr lang="zh-CN" altLang="en-US" sz="1200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smtClean="0"/>
              <a:t>单击此处编辑母版文本样式</a:t>
            </a:r>
            <a:endParaRPr lang="zh-CN" altLang="en-US" sz="1200" smtClean="0"/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smtClean="0"/>
              <a:t>第二级</a:t>
            </a:r>
            <a:endParaRPr lang="zh-CN" altLang="en-US" sz="1200" smtClean="0"/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smtClean="0"/>
              <a:t>第三级</a:t>
            </a:r>
            <a:endParaRPr lang="zh-CN" altLang="en-US" sz="1200" smtClean="0"/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smtClean="0"/>
              <a:t>第四级</a:t>
            </a:r>
            <a:endParaRPr lang="zh-CN" altLang="en-US" sz="1200" smtClean="0"/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200" smtClean="0"/>
              <a:t>第五级</a:t>
            </a:r>
            <a:endParaRPr lang="zh-CN" altLang="en-US" sz="1200" smtClean="0"/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C98D4AA9-9E6E-4F46-9002-7FC5FAD3A516}" type="slidenum">
              <a:rPr lang="zh-CN" altLang="en-US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922338" y="0"/>
            <a:ext cx="5103813" cy="2871788"/>
          </a:xfrm>
        </p:spPr>
      </p:sp>
      <p:sp>
        <p:nvSpPr>
          <p:cNvPr id="6147" name="备注占位符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D4AA9-9E6E-4F46-9002-7FC5FAD3A51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573088" y="0"/>
            <a:ext cx="7797801" cy="4386263"/>
          </a:xfrm>
        </p:spPr>
      </p:sp>
      <p:sp>
        <p:nvSpPr>
          <p:cNvPr id="8195" name="备注占位符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D4AA9-9E6E-4F46-9002-7FC5FAD3A51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D4AA9-9E6E-4F46-9002-7FC5FAD3A51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573088" y="0"/>
            <a:ext cx="7797801" cy="4386263"/>
          </a:xfrm>
        </p:spPr>
      </p:sp>
      <p:sp>
        <p:nvSpPr>
          <p:cNvPr id="8195" name="备注占位符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D4AA9-9E6E-4F46-9002-7FC5FAD3A51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D4AA9-9E6E-4F46-9002-7FC5FAD3A51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D4AA9-9E6E-4F46-9002-7FC5FAD3A51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573088" y="0"/>
            <a:ext cx="7797801" cy="4386263"/>
          </a:xfrm>
        </p:spPr>
      </p:sp>
      <p:sp>
        <p:nvSpPr>
          <p:cNvPr id="8195" name="备注占位符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pg100</a:t>
            </a:r>
            <a:r>
              <a:rPr lang="zh-CN" altLang="en-US" dirty="0" smtClean="0"/>
              <a:t>万，</a:t>
            </a:r>
            <a:r>
              <a:rPr lang="en-US" altLang="zh-CN" dirty="0" smtClean="0"/>
              <a:t>mysql300</a:t>
            </a:r>
            <a:r>
              <a:rPr lang="zh-CN" altLang="en-US" dirty="0" smtClean="0"/>
              <a:t>万，</a:t>
            </a:r>
            <a:r>
              <a:rPr lang="en-US" altLang="zh-CN" dirty="0" smtClean="0"/>
              <a:t>pg20</a:t>
            </a:r>
            <a:r>
              <a:rPr lang="zh-CN" altLang="en-US" dirty="0" smtClean="0"/>
              <a:t>多兆，</a:t>
            </a:r>
            <a:r>
              <a:rPr lang="en-US" altLang="zh-CN" dirty="0" smtClean="0"/>
              <a:t>mysql100</a:t>
            </a:r>
            <a:r>
              <a:rPr lang="zh-CN" altLang="en-US" dirty="0" smtClean="0"/>
              <a:t>多兆。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D4AA9-9E6E-4F46-9002-7FC5FAD3A51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D4AA9-9E6E-4F46-9002-7FC5FAD3A51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8D4AA9-9E6E-4F46-9002-7FC5FAD3A516}" type="slidenum">
              <a:rPr lang="zh-CN" altLang="en-US" smtClean="0"/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3"/>
          <p:cNvGrpSpPr/>
          <p:nvPr userDrawn="1"/>
        </p:nvGrpSpPr>
        <p:grpSpPr bwMode="auto">
          <a:xfrm>
            <a:off x="406400" y="838199"/>
            <a:ext cx="11220450" cy="5907088"/>
            <a:chOff x="0" y="0"/>
            <a:chExt cx="8605838" cy="4868863"/>
          </a:xfrm>
        </p:grpSpPr>
        <p:sp>
          <p:nvSpPr>
            <p:cNvPr id="20" name="Freeform 6"/>
            <p:cNvSpPr/>
            <p:nvPr/>
          </p:nvSpPr>
          <p:spPr bwMode="auto">
            <a:xfrm>
              <a:off x="6772275" y="3883025"/>
              <a:ext cx="3175" cy="14288"/>
            </a:xfrm>
            <a:custGeom>
              <a:avLst/>
              <a:gdLst>
                <a:gd name="T0" fmla="*/ 0 w 2"/>
                <a:gd name="T1" fmla="*/ 0 h 9"/>
                <a:gd name="T2" fmla="*/ 3175 w 2"/>
                <a:gd name="T3" fmla="*/ 14288 h 9"/>
                <a:gd name="T4" fmla="*/ 3175 w 2"/>
                <a:gd name="T5" fmla="*/ 6350 h 9"/>
                <a:gd name="T6" fmla="*/ 3175 w 2"/>
                <a:gd name="T7" fmla="*/ 0 h 9"/>
                <a:gd name="T8" fmla="*/ 0 w 2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9"/>
                <a:gd name="T17" fmla="*/ 2 w 2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9">
                  <a:moveTo>
                    <a:pt x="0" y="0"/>
                  </a:moveTo>
                  <a:lnTo>
                    <a:pt x="2" y="9"/>
                  </a:lnTo>
                  <a:lnTo>
                    <a:pt x="2" y="4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7"/>
            <p:cNvSpPr/>
            <p:nvPr/>
          </p:nvSpPr>
          <p:spPr bwMode="auto">
            <a:xfrm>
              <a:off x="4675188" y="1909763"/>
              <a:ext cx="6350" cy="9525"/>
            </a:xfrm>
            <a:custGeom>
              <a:avLst/>
              <a:gdLst>
                <a:gd name="T0" fmla="*/ 0 w 4"/>
                <a:gd name="T1" fmla="*/ 0 h 6"/>
                <a:gd name="T2" fmla="*/ 6350 w 4"/>
                <a:gd name="T3" fmla="*/ 9525 h 6"/>
                <a:gd name="T4" fmla="*/ 6350 w 4"/>
                <a:gd name="T5" fmla="*/ 3175 h 6"/>
                <a:gd name="T6" fmla="*/ 6350 w 4"/>
                <a:gd name="T7" fmla="*/ 0 h 6"/>
                <a:gd name="T8" fmla="*/ 0 w 4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"/>
                <a:gd name="T16" fmla="*/ 0 h 6"/>
                <a:gd name="T17" fmla="*/ 4 w 4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" h="6">
                  <a:moveTo>
                    <a:pt x="0" y="0"/>
                  </a:moveTo>
                  <a:lnTo>
                    <a:pt x="4" y="6"/>
                  </a:lnTo>
                  <a:lnTo>
                    <a:pt x="4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8"/>
            <p:cNvSpPr>
              <a:spLocks noEditPoints="1"/>
            </p:cNvSpPr>
            <p:nvPr/>
          </p:nvSpPr>
          <p:spPr bwMode="auto">
            <a:xfrm>
              <a:off x="6769100" y="3036888"/>
              <a:ext cx="1560513" cy="1552575"/>
            </a:xfrm>
            <a:custGeom>
              <a:avLst/>
              <a:gdLst>
                <a:gd name="T0" fmla="*/ 839788 w 983"/>
                <a:gd name="T1" fmla="*/ 320675 h 978"/>
                <a:gd name="T2" fmla="*/ 876300 w 983"/>
                <a:gd name="T3" fmla="*/ 358775 h 978"/>
                <a:gd name="T4" fmla="*/ 773113 w 983"/>
                <a:gd name="T5" fmla="*/ 309563 h 978"/>
                <a:gd name="T6" fmla="*/ 641350 w 983"/>
                <a:gd name="T7" fmla="*/ 317500 h 978"/>
                <a:gd name="T8" fmla="*/ 606425 w 983"/>
                <a:gd name="T9" fmla="*/ 269875 h 978"/>
                <a:gd name="T10" fmla="*/ 506413 w 983"/>
                <a:gd name="T11" fmla="*/ 174625 h 978"/>
                <a:gd name="T12" fmla="*/ 481013 w 983"/>
                <a:gd name="T13" fmla="*/ 131763 h 978"/>
                <a:gd name="T14" fmla="*/ 509588 w 983"/>
                <a:gd name="T15" fmla="*/ 103188 h 978"/>
                <a:gd name="T16" fmla="*/ 573088 w 983"/>
                <a:gd name="T17" fmla="*/ 117475 h 978"/>
                <a:gd name="T18" fmla="*/ 739775 w 983"/>
                <a:gd name="T19" fmla="*/ 185738 h 978"/>
                <a:gd name="T20" fmla="*/ 830263 w 983"/>
                <a:gd name="T21" fmla="*/ 263525 h 978"/>
                <a:gd name="T22" fmla="*/ 750888 w 983"/>
                <a:gd name="T23" fmla="*/ 1355725 h 978"/>
                <a:gd name="T24" fmla="*/ 828675 w 983"/>
                <a:gd name="T25" fmla="*/ 1427163 h 978"/>
                <a:gd name="T26" fmla="*/ 952500 w 983"/>
                <a:gd name="T27" fmla="*/ 863600 h 978"/>
                <a:gd name="T28" fmla="*/ 879475 w 983"/>
                <a:gd name="T29" fmla="*/ 752475 h 978"/>
                <a:gd name="T30" fmla="*/ 779463 w 983"/>
                <a:gd name="T31" fmla="*/ 576263 h 978"/>
                <a:gd name="T32" fmla="*/ 722313 w 983"/>
                <a:gd name="T33" fmla="*/ 465138 h 978"/>
                <a:gd name="T34" fmla="*/ 687388 w 983"/>
                <a:gd name="T35" fmla="*/ 468313 h 978"/>
                <a:gd name="T36" fmla="*/ 669925 w 983"/>
                <a:gd name="T37" fmla="*/ 582613 h 978"/>
                <a:gd name="T38" fmla="*/ 552450 w 983"/>
                <a:gd name="T39" fmla="*/ 515938 h 978"/>
                <a:gd name="T40" fmla="*/ 509588 w 983"/>
                <a:gd name="T41" fmla="*/ 427038 h 978"/>
                <a:gd name="T42" fmla="*/ 446088 w 983"/>
                <a:gd name="T43" fmla="*/ 438150 h 978"/>
                <a:gd name="T44" fmla="*/ 392113 w 983"/>
                <a:gd name="T45" fmla="*/ 511175 h 978"/>
                <a:gd name="T46" fmla="*/ 282575 w 983"/>
                <a:gd name="T47" fmla="*/ 515938 h 978"/>
                <a:gd name="T48" fmla="*/ 207963 w 983"/>
                <a:gd name="T49" fmla="*/ 625475 h 978"/>
                <a:gd name="T50" fmla="*/ 130175 w 983"/>
                <a:gd name="T51" fmla="*/ 674688 h 978"/>
                <a:gd name="T52" fmla="*/ 0 w 983"/>
                <a:gd name="T53" fmla="*/ 774700 h 978"/>
                <a:gd name="T54" fmla="*/ 41275 w 983"/>
                <a:gd name="T55" fmla="*/ 915988 h 978"/>
                <a:gd name="T56" fmla="*/ 69850 w 983"/>
                <a:gd name="T57" fmla="*/ 1050925 h 978"/>
                <a:gd name="T58" fmla="*/ 120650 w 983"/>
                <a:gd name="T59" fmla="*/ 1133475 h 978"/>
                <a:gd name="T60" fmla="*/ 296863 w 983"/>
                <a:gd name="T61" fmla="*/ 1055688 h 978"/>
                <a:gd name="T62" fmla="*/ 498475 w 983"/>
                <a:gd name="T63" fmla="*/ 1058863 h 978"/>
                <a:gd name="T64" fmla="*/ 558800 w 983"/>
                <a:gd name="T65" fmla="*/ 1111250 h 978"/>
                <a:gd name="T66" fmla="*/ 569913 w 983"/>
                <a:gd name="T67" fmla="*/ 1128713 h 978"/>
                <a:gd name="T68" fmla="*/ 598488 w 983"/>
                <a:gd name="T69" fmla="*/ 1147763 h 978"/>
                <a:gd name="T70" fmla="*/ 630238 w 983"/>
                <a:gd name="T71" fmla="*/ 1220788 h 978"/>
                <a:gd name="T72" fmla="*/ 744538 w 983"/>
                <a:gd name="T73" fmla="*/ 1260475 h 978"/>
                <a:gd name="T74" fmla="*/ 825500 w 983"/>
                <a:gd name="T75" fmla="*/ 1236663 h 978"/>
                <a:gd name="T76" fmla="*/ 879475 w 983"/>
                <a:gd name="T77" fmla="*/ 1190625 h 978"/>
                <a:gd name="T78" fmla="*/ 914400 w 983"/>
                <a:gd name="T79" fmla="*/ 1068388 h 978"/>
                <a:gd name="T80" fmla="*/ 966788 w 983"/>
                <a:gd name="T81" fmla="*/ 941388 h 978"/>
                <a:gd name="T82" fmla="*/ 357188 w 983"/>
                <a:gd name="T83" fmla="*/ 4763 h 978"/>
                <a:gd name="T84" fmla="*/ 368300 w 983"/>
                <a:gd name="T85" fmla="*/ 50800 h 978"/>
                <a:gd name="T86" fmla="*/ 1495425 w 983"/>
                <a:gd name="T87" fmla="*/ 1220788 h 978"/>
                <a:gd name="T88" fmla="*/ 1436688 w 983"/>
                <a:gd name="T89" fmla="*/ 1162050 h 978"/>
                <a:gd name="T90" fmla="*/ 1468438 w 983"/>
                <a:gd name="T91" fmla="*/ 1320800 h 978"/>
                <a:gd name="T92" fmla="*/ 1538288 w 983"/>
                <a:gd name="T93" fmla="*/ 1303338 h 978"/>
                <a:gd name="T94" fmla="*/ 1393825 w 983"/>
                <a:gd name="T95" fmla="*/ 1381125 h 978"/>
                <a:gd name="T96" fmla="*/ 1311275 w 983"/>
                <a:gd name="T97" fmla="*/ 1470025 h 978"/>
                <a:gd name="T98" fmla="*/ 1301750 w 983"/>
                <a:gd name="T99" fmla="*/ 1536700 h 978"/>
                <a:gd name="T100" fmla="*/ 1400175 w 983"/>
                <a:gd name="T101" fmla="*/ 1463675 h 978"/>
                <a:gd name="T102" fmla="*/ 1460500 w 983"/>
                <a:gd name="T103" fmla="*/ 1389063 h 978"/>
                <a:gd name="T104" fmla="*/ 222250 w 983"/>
                <a:gd name="T105" fmla="*/ 76200 h 978"/>
                <a:gd name="T106" fmla="*/ 276225 w 983"/>
                <a:gd name="T107" fmla="*/ 46038 h 978"/>
                <a:gd name="T108" fmla="*/ 184150 w 983"/>
                <a:gd name="T109" fmla="*/ 28575 h 978"/>
                <a:gd name="T110" fmla="*/ 150813 w 983"/>
                <a:gd name="T111" fmla="*/ 122238 h 978"/>
                <a:gd name="T112" fmla="*/ 180975 w 983"/>
                <a:gd name="T113" fmla="*/ 206375 h 978"/>
                <a:gd name="T114" fmla="*/ 211138 w 983"/>
                <a:gd name="T115" fmla="*/ 195263 h 978"/>
                <a:gd name="T116" fmla="*/ 204788 w 983"/>
                <a:gd name="T117" fmla="*/ 139700 h 978"/>
                <a:gd name="T118" fmla="*/ 276225 w 983"/>
                <a:gd name="T119" fmla="*/ 369888 h 978"/>
                <a:gd name="T120" fmla="*/ 293688 w 983"/>
                <a:gd name="T121" fmla="*/ 331788 h 978"/>
                <a:gd name="T122" fmla="*/ 247650 w 983"/>
                <a:gd name="T123" fmla="*/ 384175 h 97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83"/>
                <a:gd name="T187" fmla="*/ 0 h 978"/>
                <a:gd name="T188" fmla="*/ 983 w 983"/>
                <a:gd name="T189" fmla="*/ 978 h 97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83" h="978">
                  <a:moveTo>
                    <a:pt x="516" y="173"/>
                  </a:moveTo>
                  <a:lnTo>
                    <a:pt x="516" y="173"/>
                  </a:lnTo>
                  <a:lnTo>
                    <a:pt x="514" y="175"/>
                  </a:lnTo>
                  <a:lnTo>
                    <a:pt x="513" y="179"/>
                  </a:lnTo>
                  <a:lnTo>
                    <a:pt x="513" y="182"/>
                  </a:lnTo>
                  <a:lnTo>
                    <a:pt x="514" y="186"/>
                  </a:lnTo>
                  <a:lnTo>
                    <a:pt x="518" y="190"/>
                  </a:lnTo>
                  <a:lnTo>
                    <a:pt x="522" y="191"/>
                  </a:lnTo>
                  <a:lnTo>
                    <a:pt x="525" y="193"/>
                  </a:lnTo>
                  <a:lnTo>
                    <a:pt x="529" y="195"/>
                  </a:lnTo>
                  <a:lnTo>
                    <a:pt x="529" y="197"/>
                  </a:lnTo>
                  <a:lnTo>
                    <a:pt x="529" y="199"/>
                  </a:lnTo>
                  <a:lnTo>
                    <a:pt x="529" y="202"/>
                  </a:lnTo>
                  <a:lnTo>
                    <a:pt x="529" y="204"/>
                  </a:lnTo>
                  <a:lnTo>
                    <a:pt x="533" y="204"/>
                  </a:lnTo>
                  <a:lnTo>
                    <a:pt x="534" y="206"/>
                  </a:lnTo>
                  <a:lnTo>
                    <a:pt x="534" y="208"/>
                  </a:lnTo>
                  <a:lnTo>
                    <a:pt x="534" y="209"/>
                  </a:lnTo>
                  <a:lnTo>
                    <a:pt x="534" y="211"/>
                  </a:lnTo>
                  <a:lnTo>
                    <a:pt x="536" y="215"/>
                  </a:lnTo>
                  <a:lnTo>
                    <a:pt x="538" y="215"/>
                  </a:lnTo>
                  <a:lnTo>
                    <a:pt x="540" y="215"/>
                  </a:lnTo>
                  <a:lnTo>
                    <a:pt x="545" y="217"/>
                  </a:lnTo>
                  <a:lnTo>
                    <a:pt x="547" y="219"/>
                  </a:lnTo>
                  <a:lnTo>
                    <a:pt x="549" y="222"/>
                  </a:lnTo>
                  <a:lnTo>
                    <a:pt x="552" y="226"/>
                  </a:lnTo>
                  <a:lnTo>
                    <a:pt x="558" y="229"/>
                  </a:lnTo>
                  <a:lnTo>
                    <a:pt x="562" y="235"/>
                  </a:lnTo>
                  <a:lnTo>
                    <a:pt x="562" y="238"/>
                  </a:lnTo>
                  <a:lnTo>
                    <a:pt x="560" y="240"/>
                  </a:lnTo>
                  <a:lnTo>
                    <a:pt x="554" y="240"/>
                  </a:lnTo>
                  <a:lnTo>
                    <a:pt x="549" y="240"/>
                  </a:lnTo>
                  <a:lnTo>
                    <a:pt x="538" y="237"/>
                  </a:lnTo>
                  <a:lnTo>
                    <a:pt x="529" y="231"/>
                  </a:lnTo>
                  <a:lnTo>
                    <a:pt x="518" y="226"/>
                  </a:lnTo>
                  <a:lnTo>
                    <a:pt x="511" y="217"/>
                  </a:lnTo>
                  <a:lnTo>
                    <a:pt x="502" y="208"/>
                  </a:lnTo>
                  <a:lnTo>
                    <a:pt x="493" y="199"/>
                  </a:lnTo>
                  <a:lnTo>
                    <a:pt x="487" y="195"/>
                  </a:lnTo>
                  <a:lnTo>
                    <a:pt x="482" y="193"/>
                  </a:lnTo>
                  <a:lnTo>
                    <a:pt x="475" y="191"/>
                  </a:lnTo>
                  <a:lnTo>
                    <a:pt x="466" y="193"/>
                  </a:lnTo>
                  <a:lnTo>
                    <a:pt x="458" y="197"/>
                  </a:lnTo>
                  <a:lnTo>
                    <a:pt x="453" y="202"/>
                  </a:lnTo>
                  <a:lnTo>
                    <a:pt x="446" y="209"/>
                  </a:lnTo>
                  <a:lnTo>
                    <a:pt x="442" y="213"/>
                  </a:lnTo>
                  <a:lnTo>
                    <a:pt x="435" y="213"/>
                  </a:lnTo>
                  <a:lnTo>
                    <a:pt x="428" y="213"/>
                  </a:lnTo>
                  <a:lnTo>
                    <a:pt x="420" y="213"/>
                  </a:lnTo>
                  <a:lnTo>
                    <a:pt x="413" y="211"/>
                  </a:lnTo>
                  <a:lnTo>
                    <a:pt x="408" y="206"/>
                  </a:lnTo>
                  <a:lnTo>
                    <a:pt x="404" y="200"/>
                  </a:lnTo>
                  <a:lnTo>
                    <a:pt x="400" y="197"/>
                  </a:lnTo>
                  <a:lnTo>
                    <a:pt x="395" y="197"/>
                  </a:lnTo>
                  <a:lnTo>
                    <a:pt x="390" y="197"/>
                  </a:lnTo>
                  <a:lnTo>
                    <a:pt x="381" y="199"/>
                  </a:lnTo>
                  <a:lnTo>
                    <a:pt x="375" y="200"/>
                  </a:lnTo>
                  <a:lnTo>
                    <a:pt x="371" y="200"/>
                  </a:lnTo>
                  <a:lnTo>
                    <a:pt x="368" y="197"/>
                  </a:lnTo>
                  <a:lnTo>
                    <a:pt x="368" y="193"/>
                  </a:lnTo>
                  <a:lnTo>
                    <a:pt x="370" y="188"/>
                  </a:lnTo>
                  <a:lnTo>
                    <a:pt x="371" y="184"/>
                  </a:lnTo>
                  <a:lnTo>
                    <a:pt x="379" y="179"/>
                  </a:lnTo>
                  <a:lnTo>
                    <a:pt x="381" y="175"/>
                  </a:lnTo>
                  <a:lnTo>
                    <a:pt x="382" y="170"/>
                  </a:lnTo>
                  <a:lnTo>
                    <a:pt x="382" y="161"/>
                  </a:lnTo>
                  <a:lnTo>
                    <a:pt x="381" y="157"/>
                  </a:lnTo>
                  <a:lnTo>
                    <a:pt x="379" y="153"/>
                  </a:lnTo>
                  <a:lnTo>
                    <a:pt x="373" y="146"/>
                  </a:lnTo>
                  <a:lnTo>
                    <a:pt x="368" y="139"/>
                  </a:lnTo>
                  <a:lnTo>
                    <a:pt x="366" y="137"/>
                  </a:lnTo>
                  <a:lnTo>
                    <a:pt x="362" y="133"/>
                  </a:lnTo>
                  <a:lnTo>
                    <a:pt x="355" y="130"/>
                  </a:lnTo>
                  <a:lnTo>
                    <a:pt x="346" y="128"/>
                  </a:lnTo>
                  <a:lnTo>
                    <a:pt x="337" y="126"/>
                  </a:lnTo>
                  <a:lnTo>
                    <a:pt x="330" y="121"/>
                  </a:lnTo>
                  <a:lnTo>
                    <a:pt x="324" y="115"/>
                  </a:lnTo>
                  <a:lnTo>
                    <a:pt x="319" y="110"/>
                  </a:lnTo>
                  <a:lnTo>
                    <a:pt x="314" y="110"/>
                  </a:lnTo>
                  <a:lnTo>
                    <a:pt x="308" y="110"/>
                  </a:lnTo>
                  <a:lnTo>
                    <a:pt x="303" y="108"/>
                  </a:lnTo>
                  <a:lnTo>
                    <a:pt x="297" y="105"/>
                  </a:lnTo>
                  <a:lnTo>
                    <a:pt x="295" y="99"/>
                  </a:lnTo>
                  <a:lnTo>
                    <a:pt x="295" y="95"/>
                  </a:lnTo>
                  <a:lnTo>
                    <a:pt x="295" y="94"/>
                  </a:lnTo>
                  <a:lnTo>
                    <a:pt x="299" y="90"/>
                  </a:lnTo>
                  <a:lnTo>
                    <a:pt x="303" y="88"/>
                  </a:lnTo>
                  <a:lnTo>
                    <a:pt x="310" y="88"/>
                  </a:lnTo>
                  <a:lnTo>
                    <a:pt x="310" y="85"/>
                  </a:lnTo>
                  <a:lnTo>
                    <a:pt x="308" y="83"/>
                  </a:lnTo>
                  <a:lnTo>
                    <a:pt x="303" y="83"/>
                  </a:lnTo>
                  <a:lnTo>
                    <a:pt x="290" y="81"/>
                  </a:lnTo>
                  <a:lnTo>
                    <a:pt x="285" y="79"/>
                  </a:lnTo>
                  <a:lnTo>
                    <a:pt x="279" y="76"/>
                  </a:lnTo>
                  <a:lnTo>
                    <a:pt x="277" y="70"/>
                  </a:lnTo>
                  <a:lnTo>
                    <a:pt x="276" y="65"/>
                  </a:lnTo>
                  <a:lnTo>
                    <a:pt x="279" y="59"/>
                  </a:lnTo>
                  <a:lnTo>
                    <a:pt x="283" y="56"/>
                  </a:lnTo>
                  <a:lnTo>
                    <a:pt x="288" y="54"/>
                  </a:lnTo>
                  <a:lnTo>
                    <a:pt x="295" y="54"/>
                  </a:lnTo>
                  <a:lnTo>
                    <a:pt x="306" y="56"/>
                  </a:lnTo>
                  <a:lnTo>
                    <a:pt x="315" y="57"/>
                  </a:lnTo>
                  <a:lnTo>
                    <a:pt x="319" y="61"/>
                  </a:lnTo>
                  <a:lnTo>
                    <a:pt x="321" y="65"/>
                  </a:lnTo>
                  <a:lnTo>
                    <a:pt x="323" y="68"/>
                  </a:lnTo>
                  <a:lnTo>
                    <a:pt x="323" y="76"/>
                  </a:lnTo>
                  <a:lnTo>
                    <a:pt x="323" y="79"/>
                  </a:lnTo>
                  <a:lnTo>
                    <a:pt x="324" y="83"/>
                  </a:lnTo>
                  <a:lnTo>
                    <a:pt x="328" y="86"/>
                  </a:lnTo>
                  <a:lnTo>
                    <a:pt x="332" y="88"/>
                  </a:lnTo>
                  <a:lnTo>
                    <a:pt x="335" y="90"/>
                  </a:lnTo>
                  <a:lnTo>
                    <a:pt x="341" y="90"/>
                  </a:lnTo>
                  <a:lnTo>
                    <a:pt x="344" y="90"/>
                  </a:lnTo>
                  <a:lnTo>
                    <a:pt x="350" y="86"/>
                  </a:lnTo>
                  <a:lnTo>
                    <a:pt x="353" y="83"/>
                  </a:lnTo>
                  <a:lnTo>
                    <a:pt x="357" y="77"/>
                  </a:lnTo>
                  <a:lnTo>
                    <a:pt x="361" y="74"/>
                  </a:lnTo>
                  <a:lnTo>
                    <a:pt x="366" y="74"/>
                  </a:lnTo>
                  <a:lnTo>
                    <a:pt x="371" y="74"/>
                  </a:lnTo>
                  <a:lnTo>
                    <a:pt x="375" y="74"/>
                  </a:lnTo>
                  <a:lnTo>
                    <a:pt x="386" y="81"/>
                  </a:lnTo>
                  <a:lnTo>
                    <a:pt x="395" y="86"/>
                  </a:lnTo>
                  <a:lnTo>
                    <a:pt x="404" y="92"/>
                  </a:lnTo>
                  <a:lnTo>
                    <a:pt x="415" y="94"/>
                  </a:lnTo>
                  <a:lnTo>
                    <a:pt x="429" y="97"/>
                  </a:lnTo>
                  <a:lnTo>
                    <a:pt x="444" y="101"/>
                  </a:lnTo>
                  <a:lnTo>
                    <a:pt x="451" y="103"/>
                  </a:lnTo>
                  <a:lnTo>
                    <a:pt x="458" y="108"/>
                  </a:lnTo>
                  <a:lnTo>
                    <a:pt x="462" y="112"/>
                  </a:lnTo>
                  <a:lnTo>
                    <a:pt x="466" y="117"/>
                  </a:lnTo>
                  <a:lnTo>
                    <a:pt x="473" y="121"/>
                  </a:lnTo>
                  <a:lnTo>
                    <a:pt x="482" y="124"/>
                  </a:lnTo>
                  <a:lnTo>
                    <a:pt x="485" y="128"/>
                  </a:lnTo>
                  <a:lnTo>
                    <a:pt x="489" y="132"/>
                  </a:lnTo>
                  <a:lnTo>
                    <a:pt x="496" y="139"/>
                  </a:lnTo>
                  <a:lnTo>
                    <a:pt x="500" y="143"/>
                  </a:lnTo>
                  <a:lnTo>
                    <a:pt x="504" y="144"/>
                  </a:lnTo>
                  <a:lnTo>
                    <a:pt x="513" y="148"/>
                  </a:lnTo>
                  <a:lnTo>
                    <a:pt x="522" y="152"/>
                  </a:lnTo>
                  <a:lnTo>
                    <a:pt x="525" y="153"/>
                  </a:lnTo>
                  <a:lnTo>
                    <a:pt x="527" y="157"/>
                  </a:lnTo>
                  <a:lnTo>
                    <a:pt x="527" y="162"/>
                  </a:lnTo>
                  <a:lnTo>
                    <a:pt x="523" y="166"/>
                  </a:lnTo>
                  <a:lnTo>
                    <a:pt x="516" y="173"/>
                  </a:lnTo>
                  <a:close/>
                  <a:moveTo>
                    <a:pt x="511" y="850"/>
                  </a:moveTo>
                  <a:lnTo>
                    <a:pt x="511" y="850"/>
                  </a:lnTo>
                  <a:lnTo>
                    <a:pt x="504" y="850"/>
                  </a:lnTo>
                  <a:lnTo>
                    <a:pt x="496" y="850"/>
                  </a:lnTo>
                  <a:lnTo>
                    <a:pt x="493" y="850"/>
                  </a:lnTo>
                  <a:lnTo>
                    <a:pt x="489" y="846"/>
                  </a:lnTo>
                  <a:lnTo>
                    <a:pt x="482" y="845"/>
                  </a:lnTo>
                  <a:lnTo>
                    <a:pt x="478" y="845"/>
                  </a:lnTo>
                  <a:lnTo>
                    <a:pt x="476" y="846"/>
                  </a:lnTo>
                  <a:lnTo>
                    <a:pt x="473" y="848"/>
                  </a:lnTo>
                  <a:lnTo>
                    <a:pt x="473" y="852"/>
                  </a:lnTo>
                  <a:lnTo>
                    <a:pt x="473" y="854"/>
                  </a:lnTo>
                  <a:lnTo>
                    <a:pt x="473" y="857"/>
                  </a:lnTo>
                  <a:lnTo>
                    <a:pt x="478" y="859"/>
                  </a:lnTo>
                  <a:lnTo>
                    <a:pt x="482" y="863"/>
                  </a:lnTo>
                  <a:lnTo>
                    <a:pt x="485" y="866"/>
                  </a:lnTo>
                  <a:lnTo>
                    <a:pt x="484" y="870"/>
                  </a:lnTo>
                  <a:lnTo>
                    <a:pt x="482" y="875"/>
                  </a:lnTo>
                  <a:lnTo>
                    <a:pt x="482" y="881"/>
                  </a:lnTo>
                  <a:lnTo>
                    <a:pt x="484" y="886"/>
                  </a:lnTo>
                  <a:lnTo>
                    <a:pt x="487" y="895"/>
                  </a:lnTo>
                  <a:lnTo>
                    <a:pt x="495" y="901"/>
                  </a:lnTo>
                  <a:lnTo>
                    <a:pt x="504" y="902"/>
                  </a:lnTo>
                  <a:lnTo>
                    <a:pt x="513" y="902"/>
                  </a:lnTo>
                  <a:lnTo>
                    <a:pt x="522" y="899"/>
                  </a:lnTo>
                  <a:lnTo>
                    <a:pt x="525" y="895"/>
                  </a:lnTo>
                  <a:lnTo>
                    <a:pt x="529" y="892"/>
                  </a:lnTo>
                  <a:lnTo>
                    <a:pt x="529" y="886"/>
                  </a:lnTo>
                  <a:lnTo>
                    <a:pt x="527" y="874"/>
                  </a:lnTo>
                  <a:lnTo>
                    <a:pt x="525" y="861"/>
                  </a:lnTo>
                  <a:lnTo>
                    <a:pt x="523" y="854"/>
                  </a:lnTo>
                  <a:lnTo>
                    <a:pt x="522" y="852"/>
                  </a:lnTo>
                  <a:lnTo>
                    <a:pt x="516" y="850"/>
                  </a:lnTo>
                  <a:lnTo>
                    <a:pt x="511" y="850"/>
                  </a:lnTo>
                  <a:close/>
                  <a:moveTo>
                    <a:pt x="598" y="559"/>
                  </a:moveTo>
                  <a:lnTo>
                    <a:pt x="598" y="559"/>
                  </a:lnTo>
                  <a:lnTo>
                    <a:pt x="598" y="551"/>
                  </a:lnTo>
                  <a:lnTo>
                    <a:pt x="600" y="544"/>
                  </a:lnTo>
                  <a:lnTo>
                    <a:pt x="601" y="537"/>
                  </a:lnTo>
                  <a:lnTo>
                    <a:pt x="600" y="530"/>
                  </a:lnTo>
                  <a:lnTo>
                    <a:pt x="598" y="523"/>
                  </a:lnTo>
                  <a:lnTo>
                    <a:pt x="594" y="515"/>
                  </a:lnTo>
                  <a:lnTo>
                    <a:pt x="589" y="510"/>
                  </a:lnTo>
                  <a:lnTo>
                    <a:pt x="581" y="504"/>
                  </a:lnTo>
                  <a:lnTo>
                    <a:pt x="574" y="499"/>
                  </a:lnTo>
                  <a:lnTo>
                    <a:pt x="569" y="494"/>
                  </a:lnTo>
                  <a:lnTo>
                    <a:pt x="567" y="490"/>
                  </a:lnTo>
                  <a:lnTo>
                    <a:pt x="565" y="488"/>
                  </a:lnTo>
                  <a:lnTo>
                    <a:pt x="560" y="485"/>
                  </a:lnTo>
                  <a:lnTo>
                    <a:pt x="556" y="481"/>
                  </a:lnTo>
                  <a:lnTo>
                    <a:pt x="554" y="474"/>
                  </a:lnTo>
                  <a:lnTo>
                    <a:pt x="552" y="461"/>
                  </a:lnTo>
                  <a:lnTo>
                    <a:pt x="551" y="450"/>
                  </a:lnTo>
                  <a:lnTo>
                    <a:pt x="547" y="441"/>
                  </a:lnTo>
                  <a:lnTo>
                    <a:pt x="545" y="434"/>
                  </a:lnTo>
                  <a:lnTo>
                    <a:pt x="542" y="427"/>
                  </a:lnTo>
                  <a:lnTo>
                    <a:pt x="534" y="421"/>
                  </a:lnTo>
                  <a:lnTo>
                    <a:pt x="527" y="416"/>
                  </a:lnTo>
                  <a:lnTo>
                    <a:pt x="520" y="412"/>
                  </a:lnTo>
                  <a:lnTo>
                    <a:pt x="513" y="405"/>
                  </a:lnTo>
                  <a:lnTo>
                    <a:pt x="507" y="398"/>
                  </a:lnTo>
                  <a:lnTo>
                    <a:pt x="504" y="390"/>
                  </a:lnTo>
                  <a:lnTo>
                    <a:pt x="498" y="374"/>
                  </a:lnTo>
                  <a:lnTo>
                    <a:pt x="491" y="363"/>
                  </a:lnTo>
                  <a:lnTo>
                    <a:pt x="487" y="352"/>
                  </a:lnTo>
                  <a:lnTo>
                    <a:pt x="485" y="342"/>
                  </a:lnTo>
                  <a:lnTo>
                    <a:pt x="485" y="331"/>
                  </a:lnTo>
                  <a:lnTo>
                    <a:pt x="484" y="320"/>
                  </a:lnTo>
                  <a:lnTo>
                    <a:pt x="482" y="316"/>
                  </a:lnTo>
                  <a:lnTo>
                    <a:pt x="478" y="313"/>
                  </a:lnTo>
                  <a:lnTo>
                    <a:pt x="475" y="311"/>
                  </a:lnTo>
                  <a:lnTo>
                    <a:pt x="471" y="311"/>
                  </a:lnTo>
                  <a:lnTo>
                    <a:pt x="466" y="311"/>
                  </a:lnTo>
                  <a:lnTo>
                    <a:pt x="464" y="309"/>
                  </a:lnTo>
                  <a:lnTo>
                    <a:pt x="462" y="307"/>
                  </a:lnTo>
                  <a:lnTo>
                    <a:pt x="457" y="300"/>
                  </a:lnTo>
                  <a:lnTo>
                    <a:pt x="455" y="293"/>
                  </a:lnTo>
                  <a:lnTo>
                    <a:pt x="451" y="276"/>
                  </a:lnTo>
                  <a:lnTo>
                    <a:pt x="451" y="267"/>
                  </a:lnTo>
                  <a:lnTo>
                    <a:pt x="449" y="262"/>
                  </a:lnTo>
                  <a:lnTo>
                    <a:pt x="446" y="258"/>
                  </a:lnTo>
                  <a:lnTo>
                    <a:pt x="444" y="257"/>
                  </a:lnTo>
                  <a:lnTo>
                    <a:pt x="440" y="257"/>
                  </a:lnTo>
                  <a:lnTo>
                    <a:pt x="437" y="258"/>
                  </a:lnTo>
                  <a:lnTo>
                    <a:pt x="435" y="260"/>
                  </a:lnTo>
                  <a:lnTo>
                    <a:pt x="433" y="267"/>
                  </a:lnTo>
                  <a:lnTo>
                    <a:pt x="433" y="275"/>
                  </a:lnTo>
                  <a:lnTo>
                    <a:pt x="435" y="282"/>
                  </a:lnTo>
                  <a:lnTo>
                    <a:pt x="435" y="289"/>
                  </a:lnTo>
                  <a:lnTo>
                    <a:pt x="433" y="295"/>
                  </a:lnTo>
                  <a:lnTo>
                    <a:pt x="431" y="298"/>
                  </a:lnTo>
                  <a:lnTo>
                    <a:pt x="428" y="302"/>
                  </a:lnTo>
                  <a:lnTo>
                    <a:pt x="426" y="307"/>
                  </a:lnTo>
                  <a:lnTo>
                    <a:pt x="426" y="314"/>
                  </a:lnTo>
                  <a:lnTo>
                    <a:pt x="428" y="320"/>
                  </a:lnTo>
                  <a:lnTo>
                    <a:pt x="429" y="325"/>
                  </a:lnTo>
                  <a:lnTo>
                    <a:pt x="431" y="333"/>
                  </a:lnTo>
                  <a:lnTo>
                    <a:pt x="429" y="340"/>
                  </a:lnTo>
                  <a:lnTo>
                    <a:pt x="428" y="345"/>
                  </a:lnTo>
                  <a:lnTo>
                    <a:pt x="426" y="349"/>
                  </a:lnTo>
                  <a:lnTo>
                    <a:pt x="424" y="352"/>
                  </a:lnTo>
                  <a:lnTo>
                    <a:pt x="422" y="363"/>
                  </a:lnTo>
                  <a:lnTo>
                    <a:pt x="422" y="367"/>
                  </a:lnTo>
                  <a:lnTo>
                    <a:pt x="422" y="369"/>
                  </a:lnTo>
                  <a:lnTo>
                    <a:pt x="420" y="371"/>
                  </a:lnTo>
                  <a:lnTo>
                    <a:pt x="413" y="372"/>
                  </a:lnTo>
                  <a:lnTo>
                    <a:pt x="406" y="372"/>
                  </a:lnTo>
                  <a:lnTo>
                    <a:pt x="399" y="371"/>
                  </a:lnTo>
                  <a:lnTo>
                    <a:pt x="393" y="369"/>
                  </a:lnTo>
                  <a:lnTo>
                    <a:pt x="386" y="365"/>
                  </a:lnTo>
                  <a:lnTo>
                    <a:pt x="381" y="358"/>
                  </a:lnTo>
                  <a:lnTo>
                    <a:pt x="373" y="343"/>
                  </a:lnTo>
                  <a:lnTo>
                    <a:pt x="368" y="336"/>
                  </a:lnTo>
                  <a:lnTo>
                    <a:pt x="361" y="334"/>
                  </a:lnTo>
                  <a:lnTo>
                    <a:pt x="353" y="331"/>
                  </a:lnTo>
                  <a:lnTo>
                    <a:pt x="348" y="325"/>
                  </a:lnTo>
                  <a:lnTo>
                    <a:pt x="344" y="318"/>
                  </a:lnTo>
                  <a:lnTo>
                    <a:pt x="342" y="313"/>
                  </a:lnTo>
                  <a:lnTo>
                    <a:pt x="342" y="307"/>
                  </a:lnTo>
                  <a:lnTo>
                    <a:pt x="344" y="302"/>
                  </a:lnTo>
                  <a:lnTo>
                    <a:pt x="352" y="295"/>
                  </a:lnTo>
                  <a:lnTo>
                    <a:pt x="357" y="287"/>
                  </a:lnTo>
                  <a:lnTo>
                    <a:pt x="359" y="284"/>
                  </a:lnTo>
                  <a:lnTo>
                    <a:pt x="357" y="278"/>
                  </a:lnTo>
                  <a:lnTo>
                    <a:pt x="355" y="276"/>
                  </a:lnTo>
                  <a:lnTo>
                    <a:pt x="352" y="275"/>
                  </a:lnTo>
                  <a:lnTo>
                    <a:pt x="344" y="273"/>
                  </a:lnTo>
                  <a:lnTo>
                    <a:pt x="328" y="271"/>
                  </a:lnTo>
                  <a:lnTo>
                    <a:pt x="321" y="269"/>
                  </a:lnTo>
                  <a:lnTo>
                    <a:pt x="315" y="266"/>
                  </a:lnTo>
                  <a:lnTo>
                    <a:pt x="310" y="262"/>
                  </a:lnTo>
                  <a:lnTo>
                    <a:pt x="299" y="258"/>
                  </a:lnTo>
                  <a:lnTo>
                    <a:pt x="294" y="257"/>
                  </a:lnTo>
                  <a:lnTo>
                    <a:pt x="288" y="257"/>
                  </a:lnTo>
                  <a:lnTo>
                    <a:pt x="285" y="258"/>
                  </a:lnTo>
                  <a:lnTo>
                    <a:pt x="285" y="262"/>
                  </a:lnTo>
                  <a:lnTo>
                    <a:pt x="285" y="264"/>
                  </a:lnTo>
                  <a:lnTo>
                    <a:pt x="288" y="267"/>
                  </a:lnTo>
                  <a:lnTo>
                    <a:pt x="288" y="271"/>
                  </a:lnTo>
                  <a:lnTo>
                    <a:pt x="288" y="273"/>
                  </a:lnTo>
                  <a:lnTo>
                    <a:pt x="285" y="275"/>
                  </a:lnTo>
                  <a:lnTo>
                    <a:pt x="281" y="276"/>
                  </a:lnTo>
                  <a:lnTo>
                    <a:pt x="276" y="275"/>
                  </a:lnTo>
                  <a:lnTo>
                    <a:pt x="272" y="275"/>
                  </a:lnTo>
                  <a:lnTo>
                    <a:pt x="268" y="276"/>
                  </a:lnTo>
                  <a:lnTo>
                    <a:pt x="263" y="282"/>
                  </a:lnTo>
                  <a:lnTo>
                    <a:pt x="261" y="289"/>
                  </a:lnTo>
                  <a:lnTo>
                    <a:pt x="259" y="293"/>
                  </a:lnTo>
                  <a:lnTo>
                    <a:pt x="257" y="296"/>
                  </a:lnTo>
                  <a:lnTo>
                    <a:pt x="252" y="300"/>
                  </a:lnTo>
                  <a:lnTo>
                    <a:pt x="250" y="305"/>
                  </a:lnTo>
                  <a:lnTo>
                    <a:pt x="250" y="311"/>
                  </a:lnTo>
                  <a:lnTo>
                    <a:pt x="252" y="318"/>
                  </a:lnTo>
                  <a:lnTo>
                    <a:pt x="250" y="320"/>
                  </a:lnTo>
                  <a:lnTo>
                    <a:pt x="247" y="322"/>
                  </a:lnTo>
                  <a:lnTo>
                    <a:pt x="241" y="323"/>
                  </a:lnTo>
                  <a:lnTo>
                    <a:pt x="238" y="323"/>
                  </a:lnTo>
                  <a:lnTo>
                    <a:pt x="234" y="322"/>
                  </a:lnTo>
                  <a:lnTo>
                    <a:pt x="228" y="318"/>
                  </a:lnTo>
                  <a:lnTo>
                    <a:pt x="221" y="311"/>
                  </a:lnTo>
                  <a:lnTo>
                    <a:pt x="214" y="305"/>
                  </a:lnTo>
                  <a:lnTo>
                    <a:pt x="210" y="304"/>
                  </a:lnTo>
                  <a:lnTo>
                    <a:pt x="207" y="304"/>
                  </a:lnTo>
                  <a:lnTo>
                    <a:pt x="203" y="307"/>
                  </a:lnTo>
                  <a:lnTo>
                    <a:pt x="200" y="311"/>
                  </a:lnTo>
                  <a:lnTo>
                    <a:pt x="196" y="316"/>
                  </a:lnTo>
                  <a:lnTo>
                    <a:pt x="190" y="320"/>
                  </a:lnTo>
                  <a:lnTo>
                    <a:pt x="178" y="325"/>
                  </a:lnTo>
                  <a:lnTo>
                    <a:pt x="172" y="331"/>
                  </a:lnTo>
                  <a:lnTo>
                    <a:pt x="171" y="334"/>
                  </a:lnTo>
                  <a:lnTo>
                    <a:pt x="167" y="345"/>
                  </a:lnTo>
                  <a:lnTo>
                    <a:pt x="165" y="352"/>
                  </a:lnTo>
                  <a:lnTo>
                    <a:pt x="160" y="356"/>
                  </a:lnTo>
                  <a:lnTo>
                    <a:pt x="147" y="360"/>
                  </a:lnTo>
                  <a:lnTo>
                    <a:pt x="142" y="361"/>
                  </a:lnTo>
                  <a:lnTo>
                    <a:pt x="138" y="365"/>
                  </a:lnTo>
                  <a:lnTo>
                    <a:pt x="136" y="371"/>
                  </a:lnTo>
                  <a:lnTo>
                    <a:pt x="138" y="376"/>
                  </a:lnTo>
                  <a:lnTo>
                    <a:pt x="138" y="381"/>
                  </a:lnTo>
                  <a:lnTo>
                    <a:pt x="136" y="387"/>
                  </a:lnTo>
                  <a:lnTo>
                    <a:pt x="131" y="394"/>
                  </a:lnTo>
                  <a:lnTo>
                    <a:pt x="129" y="396"/>
                  </a:lnTo>
                  <a:lnTo>
                    <a:pt x="127" y="401"/>
                  </a:lnTo>
                  <a:lnTo>
                    <a:pt x="127" y="405"/>
                  </a:lnTo>
                  <a:lnTo>
                    <a:pt x="123" y="409"/>
                  </a:lnTo>
                  <a:lnTo>
                    <a:pt x="118" y="412"/>
                  </a:lnTo>
                  <a:lnTo>
                    <a:pt x="113" y="412"/>
                  </a:lnTo>
                  <a:lnTo>
                    <a:pt x="104" y="412"/>
                  </a:lnTo>
                  <a:lnTo>
                    <a:pt x="100" y="414"/>
                  </a:lnTo>
                  <a:lnTo>
                    <a:pt x="96" y="416"/>
                  </a:lnTo>
                  <a:lnTo>
                    <a:pt x="95" y="418"/>
                  </a:lnTo>
                  <a:lnTo>
                    <a:pt x="91" y="419"/>
                  </a:lnTo>
                  <a:lnTo>
                    <a:pt x="89" y="421"/>
                  </a:lnTo>
                  <a:lnTo>
                    <a:pt x="82" y="425"/>
                  </a:lnTo>
                  <a:lnTo>
                    <a:pt x="78" y="428"/>
                  </a:lnTo>
                  <a:lnTo>
                    <a:pt x="75" y="430"/>
                  </a:lnTo>
                  <a:lnTo>
                    <a:pt x="71" y="432"/>
                  </a:lnTo>
                  <a:lnTo>
                    <a:pt x="62" y="434"/>
                  </a:lnTo>
                  <a:lnTo>
                    <a:pt x="53" y="437"/>
                  </a:lnTo>
                  <a:lnTo>
                    <a:pt x="44" y="443"/>
                  </a:lnTo>
                  <a:lnTo>
                    <a:pt x="37" y="450"/>
                  </a:lnTo>
                  <a:lnTo>
                    <a:pt x="26" y="454"/>
                  </a:lnTo>
                  <a:lnTo>
                    <a:pt x="17" y="459"/>
                  </a:lnTo>
                  <a:lnTo>
                    <a:pt x="11" y="463"/>
                  </a:lnTo>
                  <a:lnTo>
                    <a:pt x="8" y="466"/>
                  </a:lnTo>
                  <a:lnTo>
                    <a:pt x="2" y="477"/>
                  </a:lnTo>
                  <a:lnTo>
                    <a:pt x="0" y="488"/>
                  </a:lnTo>
                  <a:lnTo>
                    <a:pt x="2" y="497"/>
                  </a:lnTo>
                  <a:lnTo>
                    <a:pt x="8" y="508"/>
                  </a:lnTo>
                  <a:lnTo>
                    <a:pt x="11" y="515"/>
                  </a:lnTo>
                  <a:lnTo>
                    <a:pt x="15" y="524"/>
                  </a:lnTo>
                  <a:lnTo>
                    <a:pt x="13" y="530"/>
                  </a:lnTo>
                  <a:lnTo>
                    <a:pt x="9" y="535"/>
                  </a:lnTo>
                  <a:lnTo>
                    <a:pt x="8" y="542"/>
                  </a:lnTo>
                  <a:lnTo>
                    <a:pt x="8" y="550"/>
                  </a:lnTo>
                  <a:lnTo>
                    <a:pt x="9" y="557"/>
                  </a:lnTo>
                  <a:lnTo>
                    <a:pt x="13" y="564"/>
                  </a:lnTo>
                  <a:lnTo>
                    <a:pt x="17" y="568"/>
                  </a:lnTo>
                  <a:lnTo>
                    <a:pt x="20" y="573"/>
                  </a:lnTo>
                  <a:lnTo>
                    <a:pt x="26" y="577"/>
                  </a:lnTo>
                  <a:lnTo>
                    <a:pt x="29" y="582"/>
                  </a:lnTo>
                  <a:lnTo>
                    <a:pt x="31" y="584"/>
                  </a:lnTo>
                  <a:lnTo>
                    <a:pt x="31" y="589"/>
                  </a:lnTo>
                  <a:lnTo>
                    <a:pt x="31" y="595"/>
                  </a:lnTo>
                  <a:lnTo>
                    <a:pt x="28" y="606"/>
                  </a:lnTo>
                  <a:lnTo>
                    <a:pt x="26" y="618"/>
                  </a:lnTo>
                  <a:lnTo>
                    <a:pt x="28" y="624"/>
                  </a:lnTo>
                  <a:lnTo>
                    <a:pt x="29" y="629"/>
                  </a:lnTo>
                  <a:lnTo>
                    <a:pt x="37" y="638"/>
                  </a:lnTo>
                  <a:lnTo>
                    <a:pt x="38" y="644"/>
                  </a:lnTo>
                  <a:lnTo>
                    <a:pt x="42" y="649"/>
                  </a:lnTo>
                  <a:lnTo>
                    <a:pt x="44" y="655"/>
                  </a:lnTo>
                  <a:lnTo>
                    <a:pt x="44" y="662"/>
                  </a:lnTo>
                  <a:lnTo>
                    <a:pt x="42" y="676"/>
                  </a:lnTo>
                  <a:lnTo>
                    <a:pt x="40" y="684"/>
                  </a:lnTo>
                  <a:lnTo>
                    <a:pt x="35" y="689"/>
                  </a:lnTo>
                  <a:lnTo>
                    <a:pt x="33" y="691"/>
                  </a:lnTo>
                  <a:lnTo>
                    <a:pt x="31" y="693"/>
                  </a:lnTo>
                  <a:lnTo>
                    <a:pt x="31" y="696"/>
                  </a:lnTo>
                  <a:lnTo>
                    <a:pt x="33" y="700"/>
                  </a:lnTo>
                  <a:lnTo>
                    <a:pt x="38" y="705"/>
                  </a:lnTo>
                  <a:lnTo>
                    <a:pt x="44" y="711"/>
                  </a:lnTo>
                  <a:lnTo>
                    <a:pt x="49" y="712"/>
                  </a:lnTo>
                  <a:lnTo>
                    <a:pt x="58" y="714"/>
                  </a:lnTo>
                  <a:lnTo>
                    <a:pt x="67" y="716"/>
                  </a:lnTo>
                  <a:lnTo>
                    <a:pt x="76" y="714"/>
                  </a:lnTo>
                  <a:lnTo>
                    <a:pt x="84" y="711"/>
                  </a:lnTo>
                  <a:lnTo>
                    <a:pt x="91" y="703"/>
                  </a:lnTo>
                  <a:lnTo>
                    <a:pt x="95" y="700"/>
                  </a:lnTo>
                  <a:lnTo>
                    <a:pt x="100" y="700"/>
                  </a:lnTo>
                  <a:lnTo>
                    <a:pt x="109" y="702"/>
                  </a:lnTo>
                  <a:lnTo>
                    <a:pt x="118" y="702"/>
                  </a:lnTo>
                  <a:lnTo>
                    <a:pt x="125" y="703"/>
                  </a:lnTo>
                  <a:lnTo>
                    <a:pt x="134" y="700"/>
                  </a:lnTo>
                  <a:lnTo>
                    <a:pt x="145" y="696"/>
                  </a:lnTo>
                  <a:lnTo>
                    <a:pt x="152" y="689"/>
                  </a:lnTo>
                  <a:lnTo>
                    <a:pt x="165" y="676"/>
                  </a:lnTo>
                  <a:lnTo>
                    <a:pt x="174" y="671"/>
                  </a:lnTo>
                  <a:lnTo>
                    <a:pt x="187" y="665"/>
                  </a:lnTo>
                  <a:lnTo>
                    <a:pt x="209" y="662"/>
                  </a:lnTo>
                  <a:lnTo>
                    <a:pt x="219" y="658"/>
                  </a:lnTo>
                  <a:lnTo>
                    <a:pt x="230" y="655"/>
                  </a:lnTo>
                  <a:lnTo>
                    <a:pt x="243" y="651"/>
                  </a:lnTo>
                  <a:lnTo>
                    <a:pt x="254" y="647"/>
                  </a:lnTo>
                  <a:lnTo>
                    <a:pt x="266" y="646"/>
                  </a:lnTo>
                  <a:lnTo>
                    <a:pt x="272" y="647"/>
                  </a:lnTo>
                  <a:lnTo>
                    <a:pt x="279" y="649"/>
                  </a:lnTo>
                  <a:lnTo>
                    <a:pt x="292" y="656"/>
                  </a:lnTo>
                  <a:lnTo>
                    <a:pt x="303" y="662"/>
                  </a:lnTo>
                  <a:lnTo>
                    <a:pt x="308" y="662"/>
                  </a:lnTo>
                  <a:lnTo>
                    <a:pt x="312" y="665"/>
                  </a:lnTo>
                  <a:lnTo>
                    <a:pt x="314" y="667"/>
                  </a:lnTo>
                  <a:lnTo>
                    <a:pt x="315" y="671"/>
                  </a:lnTo>
                  <a:lnTo>
                    <a:pt x="317" y="673"/>
                  </a:lnTo>
                  <a:lnTo>
                    <a:pt x="319" y="674"/>
                  </a:lnTo>
                  <a:lnTo>
                    <a:pt x="326" y="678"/>
                  </a:lnTo>
                  <a:lnTo>
                    <a:pt x="330" y="684"/>
                  </a:lnTo>
                  <a:lnTo>
                    <a:pt x="330" y="691"/>
                  </a:lnTo>
                  <a:lnTo>
                    <a:pt x="330" y="694"/>
                  </a:lnTo>
                  <a:lnTo>
                    <a:pt x="332" y="698"/>
                  </a:lnTo>
                  <a:lnTo>
                    <a:pt x="333" y="700"/>
                  </a:lnTo>
                  <a:lnTo>
                    <a:pt x="339" y="702"/>
                  </a:lnTo>
                  <a:lnTo>
                    <a:pt x="344" y="703"/>
                  </a:lnTo>
                  <a:lnTo>
                    <a:pt x="350" y="703"/>
                  </a:lnTo>
                  <a:lnTo>
                    <a:pt x="352" y="700"/>
                  </a:lnTo>
                  <a:lnTo>
                    <a:pt x="355" y="694"/>
                  </a:lnTo>
                  <a:lnTo>
                    <a:pt x="359" y="685"/>
                  </a:lnTo>
                  <a:lnTo>
                    <a:pt x="362" y="682"/>
                  </a:lnTo>
                  <a:lnTo>
                    <a:pt x="366" y="680"/>
                  </a:lnTo>
                  <a:lnTo>
                    <a:pt x="371" y="678"/>
                  </a:lnTo>
                  <a:lnTo>
                    <a:pt x="375" y="678"/>
                  </a:lnTo>
                  <a:lnTo>
                    <a:pt x="377" y="680"/>
                  </a:lnTo>
                  <a:lnTo>
                    <a:pt x="377" y="685"/>
                  </a:lnTo>
                  <a:lnTo>
                    <a:pt x="377" y="689"/>
                  </a:lnTo>
                  <a:lnTo>
                    <a:pt x="373" y="691"/>
                  </a:lnTo>
                  <a:lnTo>
                    <a:pt x="368" y="696"/>
                  </a:lnTo>
                  <a:lnTo>
                    <a:pt x="361" y="705"/>
                  </a:lnTo>
                  <a:lnTo>
                    <a:pt x="359" y="711"/>
                  </a:lnTo>
                  <a:lnTo>
                    <a:pt x="357" y="714"/>
                  </a:lnTo>
                  <a:lnTo>
                    <a:pt x="357" y="718"/>
                  </a:lnTo>
                  <a:lnTo>
                    <a:pt x="359" y="720"/>
                  </a:lnTo>
                  <a:lnTo>
                    <a:pt x="364" y="722"/>
                  </a:lnTo>
                  <a:lnTo>
                    <a:pt x="368" y="722"/>
                  </a:lnTo>
                  <a:lnTo>
                    <a:pt x="370" y="720"/>
                  </a:lnTo>
                  <a:lnTo>
                    <a:pt x="373" y="714"/>
                  </a:lnTo>
                  <a:lnTo>
                    <a:pt x="377" y="712"/>
                  </a:lnTo>
                  <a:lnTo>
                    <a:pt x="379" y="712"/>
                  </a:lnTo>
                  <a:lnTo>
                    <a:pt x="381" y="714"/>
                  </a:lnTo>
                  <a:lnTo>
                    <a:pt x="381" y="718"/>
                  </a:lnTo>
                  <a:lnTo>
                    <a:pt x="379" y="722"/>
                  </a:lnTo>
                  <a:lnTo>
                    <a:pt x="377" y="723"/>
                  </a:lnTo>
                  <a:lnTo>
                    <a:pt x="373" y="727"/>
                  </a:lnTo>
                  <a:lnTo>
                    <a:pt x="373" y="731"/>
                  </a:lnTo>
                  <a:lnTo>
                    <a:pt x="375" y="732"/>
                  </a:lnTo>
                  <a:lnTo>
                    <a:pt x="377" y="734"/>
                  </a:lnTo>
                  <a:lnTo>
                    <a:pt x="382" y="734"/>
                  </a:lnTo>
                  <a:lnTo>
                    <a:pt x="390" y="734"/>
                  </a:lnTo>
                  <a:lnTo>
                    <a:pt x="395" y="736"/>
                  </a:lnTo>
                  <a:lnTo>
                    <a:pt x="399" y="738"/>
                  </a:lnTo>
                  <a:lnTo>
                    <a:pt x="400" y="740"/>
                  </a:lnTo>
                  <a:lnTo>
                    <a:pt x="402" y="747"/>
                  </a:lnTo>
                  <a:lnTo>
                    <a:pt x="402" y="752"/>
                  </a:lnTo>
                  <a:lnTo>
                    <a:pt x="399" y="760"/>
                  </a:lnTo>
                  <a:lnTo>
                    <a:pt x="397" y="769"/>
                  </a:lnTo>
                  <a:lnTo>
                    <a:pt x="397" y="774"/>
                  </a:lnTo>
                  <a:lnTo>
                    <a:pt x="399" y="776"/>
                  </a:lnTo>
                  <a:lnTo>
                    <a:pt x="404" y="779"/>
                  </a:lnTo>
                  <a:lnTo>
                    <a:pt x="409" y="781"/>
                  </a:lnTo>
                  <a:lnTo>
                    <a:pt x="422" y="783"/>
                  </a:lnTo>
                  <a:lnTo>
                    <a:pt x="431" y="785"/>
                  </a:lnTo>
                  <a:lnTo>
                    <a:pt x="437" y="788"/>
                  </a:lnTo>
                  <a:lnTo>
                    <a:pt x="444" y="801"/>
                  </a:lnTo>
                  <a:lnTo>
                    <a:pt x="449" y="805"/>
                  </a:lnTo>
                  <a:lnTo>
                    <a:pt x="455" y="805"/>
                  </a:lnTo>
                  <a:lnTo>
                    <a:pt x="460" y="803"/>
                  </a:lnTo>
                  <a:lnTo>
                    <a:pt x="464" y="798"/>
                  </a:lnTo>
                  <a:lnTo>
                    <a:pt x="469" y="794"/>
                  </a:lnTo>
                  <a:lnTo>
                    <a:pt x="475" y="792"/>
                  </a:lnTo>
                  <a:lnTo>
                    <a:pt x="480" y="792"/>
                  </a:lnTo>
                  <a:lnTo>
                    <a:pt x="485" y="794"/>
                  </a:lnTo>
                  <a:lnTo>
                    <a:pt x="491" y="801"/>
                  </a:lnTo>
                  <a:lnTo>
                    <a:pt x="495" y="805"/>
                  </a:lnTo>
                  <a:lnTo>
                    <a:pt x="500" y="807"/>
                  </a:lnTo>
                  <a:lnTo>
                    <a:pt x="505" y="805"/>
                  </a:lnTo>
                  <a:lnTo>
                    <a:pt x="509" y="801"/>
                  </a:lnTo>
                  <a:lnTo>
                    <a:pt x="513" y="798"/>
                  </a:lnTo>
                  <a:lnTo>
                    <a:pt x="514" y="792"/>
                  </a:lnTo>
                  <a:lnTo>
                    <a:pt x="516" y="785"/>
                  </a:lnTo>
                  <a:lnTo>
                    <a:pt x="518" y="781"/>
                  </a:lnTo>
                  <a:lnTo>
                    <a:pt x="520" y="779"/>
                  </a:lnTo>
                  <a:lnTo>
                    <a:pt x="523" y="778"/>
                  </a:lnTo>
                  <a:lnTo>
                    <a:pt x="527" y="778"/>
                  </a:lnTo>
                  <a:lnTo>
                    <a:pt x="533" y="778"/>
                  </a:lnTo>
                  <a:lnTo>
                    <a:pt x="540" y="779"/>
                  </a:lnTo>
                  <a:lnTo>
                    <a:pt x="547" y="778"/>
                  </a:lnTo>
                  <a:lnTo>
                    <a:pt x="552" y="776"/>
                  </a:lnTo>
                  <a:lnTo>
                    <a:pt x="554" y="774"/>
                  </a:lnTo>
                  <a:lnTo>
                    <a:pt x="556" y="770"/>
                  </a:lnTo>
                  <a:lnTo>
                    <a:pt x="556" y="765"/>
                  </a:lnTo>
                  <a:lnTo>
                    <a:pt x="554" y="761"/>
                  </a:lnTo>
                  <a:lnTo>
                    <a:pt x="552" y="758"/>
                  </a:lnTo>
                  <a:lnTo>
                    <a:pt x="552" y="754"/>
                  </a:lnTo>
                  <a:lnTo>
                    <a:pt x="554" y="750"/>
                  </a:lnTo>
                  <a:lnTo>
                    <a:pt x="556" y="749"/>
                  </a:lnTo>
                  <a:lnTo>
                    <a:pt x="556" y="741"/>
                  </a:lnTo>
                  <a:lnTo>
                    <a:pt x="558" y="731"/>
                  </a:lnTo>
                  <a:lnTo>
                    <a:pt x="558" y="727"/>
                  </a:lnTo>
                  <a:lnTo>
                    <a:pt x="562" y="722"/>
                  </a:lnTo>
                  <a:lnTo>
                    <a:pt x="565" y="716"/>
                  </a:lnTo>
                  <a:lnTo>
                    <a:pt x="569" y="711"/>
                  </a:lnTo>
                  <a:lnTo>
                    <a:pt x="571" y="703"/>
                  </a:lnTo>
                  <a:lnTo>
                    <a:pt x="571" y="696"/>
                  </a:lnTo>
                  <a:lnTo>
                    <a:pt x="571" y="687"/>
                  </a:lnTo>
                  <a:lnTo>
                    <a:pt x="571" y="682"/>
                  </a:lnTo>
                  <a:lnTo>
                    <a:pt x="572" y="678"/>
                  </a:lnTo>
                  <a:lnTo>
                    <a:pt x="576" y="673"/>
                  </a:lnTo>
                  <a:lnTo>
                    <a:pt x="581" y="671"/>
                  </a:lnTo>
                  <a:lnTo>
                    <a:pt x="590" y="667"/>
                  </a:lnTo>
                  <a:lnTo>
                    <a:pt x="596" y="665"/>
                  </a:lnTo>
                  <a:lnTo>
                    <a:pt x="600" y="662"/>
                  </a:lnTo>
                  <a:lnTo>
                    <a:pt x="603" y="658"/>
                  </a:lnTo>
                  <a:lnTo>
                    <a:pt x="605" y="653"/>
                  </a:lnTo>
                  <a:lnTo>
                    <a:pt x="605" y="644"/>
                  </a:lnTo>
                  <a:lnTo>
                    <a:pt x="603" y="637"/>
                  </a:lnTo>
                  <a:lnTo>
                    <a:pt x="601" y="620"/>
                  </a:lnTo>
                  <a:lnTo>
                    <a:pt x="601" y="615"/>
                  </a:lnTo>
                  <a:lnTo>
                    <a:pt x="603" y="609"/>
                  </a:lnTo>
                  <a:lnTo>
                    <a:pt x="607" y="599"/>
                  </a:lnTo>
                  <a:lnTo>
                    <a:pt x="609" y="593"/>
                  </a:lnTo>
                  <a:lnTo>
                    <a:pt x="607" y="589"/>
                  </a:lnTo>
                  <a:lnTo>
                    <a:pt x="603" y="580"/>
                  </a:lnTo>
                  <a:lnTo>
                    <a:pt x="600" y="570"/>
                  </a:lnTo>
                  <a:lnTo>
                    <a:pt x="598" y="559"/>
                  </a:lnTo>
                  <a:close/>
                  <a:moveTo>
                    <a:pt x="238" y="19"/>
                  </a:moveTo>
                  <a:lnTo>
                    <a:pt x="238" y="19"/>
                  </a:lnTo>
                  <a:lnTo>
                    <a:pt x="234" y="18"/>
                  </a:lnTo>
                  <a:lnTo>
                    <a:pt x="232" y="18"/>
                  </a:lnTo>
                  <a:lnTo>
                    <a:pt x="228" y="18"/>
                  </a:lnTo>
                  <a:lnTo>
                    <a:pt x="227" y="16"/>
                  </a:lnTo>
                  <a:lnTo>
                    <a:pt x="227" y="12"/>
                  </a:lnTo>
                  <a:lnTo>
                    <a:pt x="227" y="7"/>
                  </a:lnTo>
                  <a:lnTo>
                    <a:pt x="225" y="3"/>
                  </a:lnTo>
                  <a:lnTo>
                    <a:pt x="223" y="0"/>
                  </a:lnTo>
                  <a:lnTo>
                    <a:pt x="221" y="0"/>
                  </a:lnTo>
                  <a:lnTo>
                    <a:pt x="219" y="1"/>
                  </a:lnTo>
                  <a:lnTo>
                    <a:pt x="219" y="3"/>
                  </a:lnTo>
                  <a:lnTo>
                    <a:pt x="216" y="12"/>
                  </a:lnTo>
                  <a:lnTo>
                    <a:pt x="216" y="25"/>
                  </a:lnTo>
                  <a:lnTo>
                    <a:pt x="219" y="32"/>
                  </a:lnTo>
                  <a:lnTo>
                    <a:pt x="223" y="34"/>
                  </a:lnTo>
                  <a:lnTo>
                    <a:pt x="225" y="36"/>
                  </a:lnTo>
                  <a:lnTo>
                    <a:pt x="230" y="36"/>
                  </a:lnTo>
                  <a:lnTo>
                    <a:pt x="232" y="34"/>
                  </a:lnTo>
                  <a:lnTo>
                    <a:pt x="234" y="32"/>
                  </a:lnTo>
                  <a:lnTo>
                    <a:pt x="232" y="32"/>
                  </a:lnTo>
                  <a:lnTo>
                    <a:pt x="232" y="30"/>
                  </a:lnTo>
                  <a:lnTo>
                    <a:pt x="232" y="29"/>
                  </a:lnTo>
                  <a:lnTo>
                    <a:pt x="232" y="27"/>
                  </a:lnTo>
                  <a:lnTo>
                    <a:pt x="238" y="23"/>
                  </a:lnTo>
                  <a:lnTo>
                    <a:pt x="238" y="21"/>
                  </a:lnTo>
                  <a:lnTo>
                    <a:pt x="238" y="19"/>
                  </a:lnTo>
                  <a:close/>
                  <a:moveTo>
                    <a:pt x="967" y="792"/>
                  </a:moveTo>
                  <a:lnTo>
                    <a:pt x="967" y="792"/>
                  </a:lnTo>
                  <a:lnTo>
                    <a:pt x="958" y="790"/>
                  </a:lnTo>
                  <a:lnTo>
                    <a:pt x="949" y="787"/>
                  </a:lnTo>
                  <a:lnTo>
                    <a:pt x="945" y="783"/>
                  </a:lnTo>
                  <a:lnTo>
                    <a:pt x="943" y="776"/>
                  </a:lnTo>
                  <a:lnTo>
                    <a:pt x="942" y="769"/>
                  </a:lnTo>
                  <a:lnTo>
                    <a:pt x="938" y="763"/>
                  </a:lnTo>
                  <a:lnTo>
                    <a:pt x="933" y="760"/>
                  </a:lnTo>
                  <a:lnTo>
                    <a:pt x="929" y="752"/>
                  </a:lnTo>
                  <a:lnTo>
                    <a:pt x="927" y="747"/>
                  </a:lnTo>
                  <a:lnTo>
                    <a:pt x="925" y="738"/>
                  </a:lnTo>
                  <a:lnTo>
                    <a:pt x="924" y="731"/>
                  </a:lnTo>
                  <a:lnTo>
                    <a:pt x="920" y="725"/>
                  </a:lnTo>
                  <a:lnTo>
                    <a:pt x="913" y="722"/>
                  </a:lnTo>
                  <a:lnTo>
                    <a:pt x="907" y="722"/>
                  </a:lnTo>
                  <a:lnTo>
                    <a:pt x="904" y="722"/>
                  </a:lnTo>
                  <a:lnTo>
                    <a:pt x="902" y="723"/>
                  </a:lnTo>
                  <a:lnTo>
                    <a:pt x="902" y="729"/>
                  </a:lnTo>
                  <a:lnTo>
                    <a:pt x="905" y="732"/>
                  </a:lnTo>
                  <a:lnTo>
                    <a:pt x="911" y="740"/>
                  </a:lnTo>
                  <a:lnTo>
                    <a:pt x="916" y="747"/>
                  </a:lnTo>
                  <a:lnTo>
                    <a:pt x="920" y="758"/>
                  </a:lnTo>
                  <a:lnTo>
                    <a:pt x="924" y="779"/>
                  </a:lnTo>
                  <a:lnTo>
                    <a:pt x="924" y="787"/>
                  </a:lnTo>
                  <a:lnTo>
                    <a:pt x="924" y="790"/>
                  </a:lnTo>
                  <a:lnTo>
                    <a:pt x="922" y="794"/>
                  </a:lnTo>
                  <a:lnTo>
                    <a:pt x="916" y="801"/>
                  </a:lnTo>
                  <a:lnTo>
                    <a:pt x="914" y="805"/>
                  </a:lnTo>
                  <a:lnTo>
                    <a:pt x="914" y="810"/>
                  </a:lnTo>
                  <a:lnTo>
                    <a:pt x="916" y="816"/>
                  </a:lnTo>
                  <a:lnTo>
                    <a:pt x="918" y="821"/>
                  </a:lnTo>
                  <a:lnTo>
                    <a:pt x="925" y="832"/>
                  </a:lnTo>
                  <a:lnTo>
                    <a:pt x="931" y="834"/>
                  </a:lnTo>
                  <a:lnTo>
                    <a:pt x="933" y="837"/>
                  </a:lnTo>
                  <a:lnTo>
                    <a:pt x="931" y="843"/>
                  </a:lnTo>
                  <a:lnTo>
                    <a:pt x="929" y="848"/>
                  </a:lnTo>
                  <a:lnTo>
                    <a:pt x="931" y="852"/>
                  </a:lnTo>
                  <a:lnTo>
                    <a:pt x="934" y="857"/>
                  </a:lnTo>
                  <a:lnTo>
                    <a:pt x="938" y="859"/>
                  </a:lnTo>
                  <a:lnTo>
                    <a:pt x="943" y="859"/>
                  </a:lnTo>
                  <a:lnTo>
                    <a:pt x="949" y="855"/>
                  </a:lnTo>
                  <a:lnTo>
                    <a:pt x="952" y="850"/>
                  </a:lnTo>
                  <a:lnTo>
                    <a:pt x="956" y="837"/>
                  </a:lnTo>
                  <a:lnTo>
                    <a:pt x="962" y="828"/>
                  </a:lnTo>
                  <a:lnTo>
                    <a:pt x="969" y="821"/>
                  </a:lnTo>
                  <a:lnTo>
                    <a:pt x="978" y="808"/>
                  </a:lnTo>
                  <a:lnTo>
                    <a:pt x="981" y="803"/>
                  </a:lnTo>
                  <a:lnTo>
                    <a:pt x="983" y="799"/>
                  </a:lnTo>
                  <a:lnTo>
                    <a:pt x="981" y="796"/>
                  </a:lnTo>
                  <a:lnTo>
                    <a:pt x="980" y="792"/>
                  </a:lnTo>
                  <a:lnTo>
                    <a:pt x="976" y="792"/>
                  </a:lnTo>
                  <a:lnTo>
                    <a:pt x="967" y="792"/>
                  </a:lnTo>
                  <a:close/>
                  <a:moveTo>
                    <a:pt x="893" y="854"/>
                  </a:moveTo>
                  <a:lnTo>
                    <a:pt x="893" y="854"/>
                  </a:lnTo>
                  <a:lnTo>
                    <a:pt x="889" y="854"/>
                  </a:lnTo>
                  <a:lnTo>
                    <a:pt x="885" y="857"/>
                  </a:lnTo>
                  <a:lnTo>
                    <a:pt x="882" y="861"/>
                  </a:lnTo>
                  <a:lnTo>
                    <a:pt x="878" y="870"/>
                  </a:lnTo>
                  <a:lnTo>
                    <a:pt x="876" y="883"/>
                  </a:lnTo>
                  <a:lnTo>
                    <a:pt x="875" y="888"/>
                  </a:lnTo>
                  <a:lnTo>
                    <a:pt x="873" y="895"/>
                  </a:lnTo>
                  <a:lnTo>
                    <a:pt x="867" y="901"/>
                  </a:lnTo>
                  <a:lnTo>
                    <a:pt x="860" y="908"/>
                  </a:lnTo>
                  <a:lnTo>
                    <a:pt x="853" y="912"/>
                  </a:lnTo>
                  <a:lnTo>
                    <a:pt x="846" y="915"/>
                  </a:lnTo>
                  <a:lnTo>
                    <a:pt x="838" y="917"/>
                  </a:lnTo>
                  <a:lnTo>
                    <a:pt x="835" y="919"/>
                  </a:lnTo>
                  <a:lnTo>
                    <a:pt x="833" y="921"/>
                  </a:lnTo>
                  <a:lnTo>
                    <a:pt x="829" y="924"/>
                  </a:lnTo>
                  <a:lnTo>
                    <a:pt x="826" y="928"/>
                  </a:lnTo>
                  <a:lnTo>
                    <a:pt x="826" y="926"/>
                  </a:lnTo>
                  <a:lnTo>
                    <a:pt x="826" y="930"/>
                  </a:lnTo>
                  <a:lnTo>
                    <a:pt x="824" y="933"/>
                  </a:lnTo>
                  <a:lnTo>
                    <a:pt x="819" y="937"/>
                  </a:lnTo>
                  <a:lnTo>
                    <a:pt x="813" y="939"/>
                  </a:lnTo>
                  <a:lnTo>
                    <a:pt x="808" y="942"/>
                  </a:lnTo>
                  <a:lnTo>
                    <a:pt x="802" y="950"/>
                  </a:lnTo>
                  <a:lnTo>
                    <a:pt x="800" y="955"/>
                  </a:lnTo>
                  <a:lnTo>
                    <a:pt x="800" y="959"/>
                  </a:lnTo>
                  <a:lnTo>
                    <a:pt x="804" y="962"/>
                  </a:lnTo>
                  <a:lnTo>
                    <a:pt x="806" y="964"/>
                  </a:lnTo>
                  <a:lnTo>
                    <a:pt x="815" y="964"/>
                  </a:lnTo>
                  <a:lnTo>
                    <a:pt x="817" y="966"/>
                  </a:lnTo>
                  <a:lnTo>
                    <a:pt x="820" y="968"/>
                  </a:lnTo>
                  <a:lnTo>
                    <a:pt x="824" y="973"/>
                  </a:lnTo>
                  <a:lnTo>
                    <a:pt x="829" y="977"/>
                  </a:lnTo>
                  <a:lnTo>
                    <a:pt x="838" y="978"/>
                  </a:lnTo>
                  <a:lnTo>
                    <a:pt x="847" y="977"/>
                  </a:lnTo>
                  <a:lnTo>
                    <a:pt x="855" y="975"/>
                  </a:lnTo>
                  <a:lnTo>
                    <a:pt x="862" y="971"/>
                  </a:lnTo>
                  <a:lnTo>
                    <a:pt x="864" y="968"/>
                  </a:lnTo>
                  <a:lnTo>
                    <a:pt x="864" y="964"/>
                  </a:lnTo>
                  <a:lnTo>
                    <a:pt x="866" y="948"/>
                  </a:lnTo>
                  <a:lnTo>
                    <a:pt x="866" y="940"/>
                  </a:lnTo>
                  <a:lnTo>
                    <a:pt x="867" y="933"/>
                  </a:lnTo>
                  <a:lnTo>
                    <a:pt x="875" y="926"/>
                  </a:lnTo>
                  <a:lnTo>
                    <a:pt x="882" y="922"/>
                  </a:lnTo>
                  <a:lnTo>
                    <a:pt x="889" y="921"/>
                  </a:lnTo>
                  <a:lnTo>
                    <a:pt x="893" y="919"/>
                  </a:lnTo>
                  <a:lnTo>
                    <a:pt x="895" y="915"/>
                  </a:lnTo>
                  <a:lnTo>
                    <a:pt x="896" y="912"/>
                  </a:lnTo>
                  <a:lnTo>
                    <a:pt x="896" y="908"/>
                  </a:lnTo>
                  <a:lnTo>
                    <a:pt x="895" y="904"/>
                  </a:lnTo>
                  <a:lnTo>
                    <a:pt x="896" y="901"/>
                  </a:lnTo>
                  <a:lnTo>
                    <a:pt x="898" y="897"/>
                  </a:lnTo>
                  <a:lnTo>
                    <a:pt x="900" y="893"/>
                  </a:lnTo>
                  <a:lnTo>
                    <a:pt x="907" y="888"/>
                  </a:lnTo>
                  <a:lnTo>
                    <a:pt x="914" y="883"/>
                  </a:lnTo>
                  <a:lnTo>
                    <a:pt x="918" y="879"/>
                  </a:lnTo>
                  <a:lnTo>
                    <a:pt x="920" y="875"/>
                  </a:lnTo>
                  <a:lnTo>
                    <a:pt x="920" y="872"/>
                  </a:lnTo>
                  <a:lnTo>
                    <a:pt x="918" y="866"/>
                  </a:lnTo>
                  <a:lnTo>
                    <a:pt x="913" y="859"/>
                  </a:lnTo>
                  <a:lnTo>
                    <a:pt x="905" y="854"/>
                  </a:lnTo>
                  <a:lnTo>
                    <a:pt x="893" y="854"/>
                  </a:lnTo>
                  <a:close/>
                  <a:moveTo>
                    <a:pt x="147" y="68"/>
                  </a:moveTo>
                  <a:lnTo>
                    <a:pt x="147" y="68"/>
                  </a:lnTo>
                  <a:lnTo>
                    <a:pt x="151" y="67"/>
                  </a:lnTo>
                  <a:lnTo>
                    <a:pt x="152" y="61"/>
                  </a:lnTo>
                  <a:lnTo>
                    <a:pt x="152" y="57"/>
                  </a:lnTo>
                  <a:lnTo>
                    <a:pt x="151" y="54"/>
                  </a:lnTo>
                  <a:lnTo>
                    <a:pt x="147" y="50"/>
                  </a:lnTo>
                  <a:lnTo>
                    <a:pt x="140" y="48"/>
                  </a:lnTo>
                  <a:lnTo>
                    <a:pt x="129" y="50"/>
                  </a:lnTo>
                  <a:lnTo>
                    <a:pt x="120" y="48"/>
                  </a:lnTo>
                  <a:lnTo>
                    <a:pt x="114" y="47"/>
                  </a:lnTo>
                  <a:lnTo>
                    <a:pt x="114" y="45"/>
                  </a:lnTo>
                  <a:lnTo>
                    <a:pt x="114" y="43"/>
                  </a:lnTo>
                  <a:lnTo>
                    <a:pt x="116" y="39"/>
                  </a:lnTo>
                  <a:lnTo>
                    <a:pt x="123" y="38"/>
                  </a:lnTo>
                  <a:lnTo>
                    <a:pt x="134" y="36"/>
                  </a:lnTo>
                  <a:lnTo>
                    <a:pt x="143" y="36"/>
                  </a:lnTo>
                  <a:lnTo>
                    <a:pt x="151" y="36"/>
                  </a:lnTo>
                  <a:lnTo>
                    <a:pt x="160" y="36"/>
                  </a:lnTo>
                  <a:lnTo>
                    <a:pt x="167" y="34"/>
                  </a:lnTo>
                  <a:lnTo>
                    <a:pt x="174" y="29"/>
                  </a:lnTo>
                  <a:lnTo>
                    <a:pt x="176" y="27"/>
                  </a:lnTo>
                  <a:lnTo>
                    <a:pt x="178" y="21"/>
                  </a:lnTo>
                  <a:lnTo>
                    <a:pt x="176" y="18"/>
                  </a:lnTo>
                  <a:lnTo>
                    <a:pt x="174" y="16"/>
                  </a:lnTo>
                  <a:lnTo>
                    <a:pt x="171" y="18"/>
                  </a:lnTo>
                  <a:lnTo>
                    <a:pt x="165" y="19"/>
                  </a:lnTo>
                  <a:lnTo>
                    <a:pt x="160" y="23"/>
                  </a:lnTo>
                  <a:lnTo>
                    <a:pt x="154" y="25"/>
                  </a:lnTo>
                  <a:lnTo>
                    <a:pt x="143" y="25"/>
                  </a:lnTo>
                  <a:lnTo>
                    <a:pt x="134" y="23"/>
                  </a:lnTo>
                  <a:lnTo>
                    <a:pt x="123" y="23"/>
                  </a:lnTo>
                  <a:lnTo>
                    <a:pt x="120" y="19"/>
                  </a:lnTo>
                  <a:lnTo>
                    <a:pt x="116" y="18"/>
                  </a:lnTo>
                  <a:lnTo>
                    <a:pt x="114" y="18"/>
                  </a:lnTo>
                  <a:lnTo>
                    <a:pt x="109" y="19"/>
                  </a:lnTo>
                  <a:lnTo>
                    <a:pt x="104" y="21"/>
                  </a:lnTo>
                  <a:lnTo>
                    <a:pt x="100" y="27"/>
                  </a:lnTo>
                  <a:lnTo>
                    <a:pt x="98" y="32"/>
                  </a:lnTo>
                  <a:lnTo>
                    <a:pt x="98" y="38"/>
                  </a:lnTo>
                  <a:lnTo>
                    <a:pt x="100" y="41"/>
                  </a:lnTo>
                  <a:lnTo>
                    <a:pt x="100" y="47"/>
                  </a:lnTo>
                  <a:lnTo>
                    <a:pt x="98" y="52"/>
                  </a:lnTo>
                  <a:lnTo>
                    <a:pt x="95" y="57"/>
                  </a:lnTo>
                  <a:lnTo>
                    <a:pt x="93" y="65"/>
                  </a:lnTo>
                  <a:lnTo>
                    <a:pt x="95" y="72"/>
                  </a:lnTo>
                  <a:lnTo>
                    <a:pt x="95" y="77"/>
                  </a:lnTo>
                  <a:lnTo>
                    <a:pt x="91" y="88"/>
                  </a:lnTo>
                  <a:lnTo>
                    <a:pt x="89" y="92"/>
                  </a:lnTo>
                  <a:lnTo>
                    <a:pt x="91" y="97"/>
                  </a:lnTo>
                  <a:lnTo>
                    <a:pt x="91" y="103"/>
                  </a:lnTo>
                  <a:lnTo>
                    <a:pt x="91" y="108"/>
                  </a:lnTo>
                  <a:lnTo>
                    <a:pt x="91" y="123"/>
                  </a:lnTo>
                  <a:lnTo>
                    <a:pt x="93" y="132"/>
                  </a:lnTo>
                  <a:lnTo>
                    <a:pt x="95" y="139"/>
                  </a:lnTo>
                  <a:lnTo>
                    <a:pt x="98" y="141"/>
                  </a:lnTo>
                  <a:lnTo>
                    <a:pt x="102" y="141"/>
                  </a:lnTo>
                  <a:lnTo>
                    <a:pt x="105" y="141"/>
                  </a:lnTo>
                  <a:lnTo>
                    <a:pt x="107" y="137"/>
                  </a:lnTo>
                  <a:lnTo>
                    <a:pt x="114" y="130"/>
                  </a:lnTo>
                  <a:lnTo>
                    <a:pt x="116" y="123"/>
                  </a:lnTo>
                  <a:lnTo>
                    <a:pt x="114" y="115"/>
                  </a:lnTo>
                  <a:lnTo>
                    <a:pt x="114" y="110"/>
                  </a:lnTo>
                  <a:lnTo>
                    <a:pt x="114" y="106"/>
                  </a:lnTo>
                  <a:lnTo>
                    <a:pt x="116" y="103"/>
                  </a:lnTo>
                  <a:lnTo>
                    <a:pt x="118" y="101"/>
                  </a:lnTo>
                  <a:lnTo>
                    <a:pt x="122" y="101"/>
                  </a:lnTo>
                  <a:lnTo>
                    <a:pt x="123" y="103"/>
                  </a:lnTo>
                  <a:lnTo>
                    <a:pt x="125" y="106"/>
                  </a:lnTo>
                  <a:lnTo>
                    <a:pt x="127" y="110"/>
                  </a:lnTo>
                  <a:lnTo>
                    <a:pt x="129" y="115"/>
                  </a:lnTo>
                  <a:lnTo>
                    <a:pt x="131" y="119"/>
                  </a:lnTo>
                  <a:lnTo>
                    <a:pt x="133" y="123"/>
                  </a:lnTo>
                  <a:lnTo>
                    <a:pt x="134" y="123"/>
                  </a:lnTo>
                  <a:lnTo>
                    <a:pt x="136" y="124"/>
                  </a:lnTo>
                  <a:lnTo>
                    <a:pt x="138" y="123"/>
                  </a:lnTo>
                  <a:lnTo>
                    <a:pt x="138" y="119"/>
                  </a:lnTo>
                  <a:lnTo>
                    <a:pt x="145" y="115"/>
                  </a:lnTo>
                  <a:lnTo>
                    <a:pt x="147" y="114"/>
                  </a:lnTo>
                  <a:lnTo>
                    <a:pt x="149" y="112"/>
                  </a:lnTo>
                  <a:lnTo>
                    <a:pt x="149" y="108"/>
                  </a:lnTo>
                  <a:lnTo>
                    <a:pt x="147" y="105"/>
                  </a:lnTo>
                  <a:lnTo>
                    <a:pt x="142" y="99"/>
                  </a:lnTo>
                  <a:lnTo>
                    <a:pt x="134" y="94"/>
                  </a:lnTo>
                  <a:lnTo>
                    <a:pt x="131" y="92"/>
                  </a:lnTo>
                  <a:lnTo>
                    <a:pt x="129" y="88"/>
                  </a:lnTo>
                  <a:lnTo>
                    <a:pt x="127" y="85"/>
                  </a:lnTo>
                  <a:lnTo>
                    <a:pt x="127" y="81"/>
                  </a:lnTo>
                  <a:lnTo>
                    <a:pt x="129" y="76"/>
                  </a:lnTo>
                  <a:lnTo>
                    <a:pt x="131" y="72"/>
                  </a:lnTo>
                  <a:lnTo>
                    <a:pt x="134" y="70"/>
                  </a:lnTo>
                  <a:lnTo>
                    <a:pt x="140" y="70"/>
                  </a:lnTo>
                  <a:lnTo>
                    <a:pt x="143" y="70"/>
                  </a:lnTo>
                  <a:lnTo>
                    <a:pt x="147" y="68"/>
                  </a:lnTo>
                  <a:close/>
                  <a:moveTo>
                    <a:pt x="156" y="242"/>
                  </a:moveTo>
                  <a:lnTo>
                    <a:pt x="156" y="242"/>
                  </a:lnTo>
                  <a:lnTo>
                    <a:pt x="161" y="240"/>
                  </a:lnTo>
                  <a:lnTo>
                    <a:pt x="165" y="238"/>
                  </a:lnTo>
                  <a:lnTo>
                    <a:pt x="174" y="233"/>
                  </a:lnTo>
                  <a:lnTo>
                    <a:pt x="180" y="229"/>
                  </a:lnTo>
                  <a:lnTo>
                    <a:pt x="183" y="226"/>
                  </a:lnTo>
                  <a:lnTo>
                    <a:pt x="190" y="219"/>
                  </a:lnTo>
                  <a:lnTo>
                    <a:pt x="200" y="215"/>
                  </a:lnTo>
                  <a:lnTo>
                    <a:pt x="205" y="211"/>
                  </a:lnTo>
                  <a:lnTo>
                    <a:pt x="209" y="208"/>
                  </a:lnTo>
                  <a:lnTo>
                    <a:pt x="209" y="206"/>
                  </a:lnTo>
                  <a:lnTo>
                    <a:pt x="207" y="204"/>
                  </a:lnTo>
                  <a:lnTo>
                    <a:pt x="201" y="204"/>
                  </a:lnTo>
                  <a:lnTo>
                    <a:pt x="198" y="206"/>
                  </a:lnTo>
                  <a:lnTo>
                    <a:pt x="194" y="208"/>
                  </a:lnTo>
                  <a:lnTo>
                    <a:pt x="190" y="209"/>
                  </a:lnTo>
                  <a:lnTo>
                    <a:pt x="185" y="209"/>
                  </a:lnTo>
                  <a:lnTo>
                    <a:pt x="181" y="209"/>
                  </a:lnTo>
                  <a:lnTo>
                    <a:pt x="180" y="211"/>
                  </a:lnTo>
                  <a:lnTo>
                    <a:pt x="180" y="213"/>
                  </a:lnTo>
                  <a:lnTo>
                    <a:pt x="178" y="215"/>
                  </a:lnTo>
                  <a:lnTo>
                    <a:pt x="174" y="217"/>
                  </a:lnTo>
                  <a:lnTo>
                    <a:pt x="171" y="217"/>
                  </a:lnTo>
                  <a:lnTo>
                    <a:pt x="167" y="219"/>
                  </a:lnTo>
                  <a:lnTo>
                    <a:pt x="165" y="220"/>
                  </a:lnTo>
                  <a:lnTo>
                    <a:pt x="154" y="231"/>
                  </a:lnTo>
                  <a:lnTo>
                    <a:pt x="151" y="235"/>
                  </a:lnTo>
                  <a:lnTo>
                    <a:pt x="149" y="238"/>
                  </a:lnTo>
                  <a:lnTo>
                    <a:pt x="151" y="240"/>
                  </a:lnTo>
                  <a:lnTo>
                    <a:pt x="156" y="242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9"/>
            <p:cNvSpPr>
              <a:spLocks noEditPoints="1"/>
            </p:cNvSpPr>
            <p:nvPr/>
          </p:nvSpPr>
          <p:spPr bwMode="auto">
            <a:xfrm>
              <a:off x="0" y="0"/>
              <a:ext cx="3741738" cy="2843213"/>
            </a:xfrm>
            <a:custGeom>
              <a:avLst/>
              <a:gdLst>
                <a:gd name="T0" fmla="*/ 2232025 w 2357"/>
                <a:gd name="T1" fmla="*/ 798513 h 1791"/>
                <a:gd name="T2" fmla="*/ 1971675 w 2357"/>
                <a:gd name="T3" fmla="*/ 411163 h 1791"/>
                <a:gd name="T4" fmla="*/ 1600200 w 2357"/>
                <a:gd name="T5" fmla="*/ 373063 h 1791"/>
                <a:gd name="T6" fmla="*/ 1677988 w 2357"/>
                <a:gd name="T7" fmla="*/ 744538 h 1791"/>
                <a:gd name="T8" fmla="*/ 1582738 w 2357"/>
                <a:gd name="T9" fmla="*/ 574675 h 1791"/>
                <a:gd name="T10" fmla="*/ 1149350 w 2357"/>
                <a:gd name="T11" fmla="*/ 574675 h 1791"/>
                <a:gd name="T12" fmla="*/ 1198563 w 2357"/>
                <a:gd name="T13" fmla="*/ 355600 h 1791"/>
                <a:gd name="T14" fmla="*/ 1270000 w 2357"/>
                <a:gd name="T15" fmla="*/ 430213 h 1791"/>
                <a:gd name="T16" fmla="*/ 1408113 w 2357"/>
                <a:gd name="T17" fmla="*/ 355600 h 1791"/>
                <a:gd name="T18" fmla="*/ 1549400 w 2357"/>
                <a:gd name="T19" fmla="*/ 247650 h 1791"/>
                <a:gd name="T20" fmla="*/ 1295400 w 2357"/>
                <a:gd name="T21" fmla="*/ 531813 h 1791"/>
                <a:gd name="T22" fmla="*/ 1235075 w 2357"/>
                <a:gd name="T23" fmla="*/ 685800 h 1791"/>
                <a:gd name="T24" fmla="*/ 1500188 w 2357"/>
                <a:gd name="T25" fmla="*/ 581025 h 1791"/>
                <a:gd name="T26" fmla="*/ 1376363 w 2357"/>
                <a:gd name="T27" fmla="*/ 280988 h 1791"/>
                <a:gd name="T28" fmla="*/ 2089150 w 2357"/>
                <a:gd name="T29" fmla="*/ 508000 h 1791"/>
                <a:gd name="T30" fmla="*/ 2082800 w 2357"/>
                <a:gd name="T31" fmla="*/ 684213 h 1791"/>
                <a:gd name="T32" fmla="*/ 2439988 w 2357"/>
                <a:gd name="T33" fmla="*/ 1022350 h 1791"/>
                <a:gd name="T34" fmla="*/ 1762125 w 2357"/>
                <a:gd name="T35" fmla="*/ 195263 h 1791"/>
                <a:gd name="T36" fmla="*/ 2008188 w 2357"/>
                <a:gd name="T37" fmla="*/ 295275 h 1791"/>
                <a:gd name="T38" fmla="*/ 2071688 w 2357"/>
                <a:gd name="T39" fmla="*/ 369888 h 1791"/>
                <a:gd name="T40" fmla="*/ 2259013 w 2357"/>
                <a:gd name="T41" fmla="*/ 230188 h 1791"/>
                <a:gd name="T42" fmla="*/ 2422525 w 2357"/>
                <a:gd name="T43" fmla="*/ 39688 h 1791"/>
                <a:gd name="T44" fmla="*/ 2028825 w 2357"/>
                <a:gd name="T45" fmla="*/ 85725 h 1791"/>
                <a:gd name="T46" fmla="*/ 1882775 w 2357"/>
                <a:gd name="T47" fmla="*/ 155575 h 1791"/>
                <a:gd name="T48" fmla="*/ 2085975 w 2357"/>
                <a:gd name="T49" fmla="*/ 195263 h 1791"/>
                <a:gd name="T50" fmla="*/ 1770063 w 2357"/>
                <a:gd name="T51" fmla="*/ 160338 h 1791"/>
                <a:gd name="T52" fmla="*/ 2503488 w 2357"/>
                <a:gd name="T53" fmla="*/ 985838 h 1791"/>
                <a:gd name="T54" fmla="*/ 2801938 w 2357"/>
                <a:gd name="T55" fmla="*/ 1571625 h 1791"/>
                <a:gd name="T56" fmla="*/ 2149475 w 2357"/>
                <a:gd name="T57" fmla="*/ 2433638 h 1791"/>
                <a:gd name="T58" fmla="*/ 3430588 w 2357"/>
                <a:gd name="T59" fmla="*/ 595313 h 1791"/>
                <a:gd name="T60" fmla="*/ 3571875 w 2357"/>
                <a:gd name="T61" fmla="*/ 433388 h 1791"/>
                <a:gd name="T62" fmla="*/ 3636963 w 2357"/>
                <a:gd name="T63" fmla="*/ 206375 h 1791"/>
                <a:gd name="T64" fmla="*/ 3454400 w 2357"/>
                <a:gd name="T65" fmla="*/ 120650 h 1791"/>
                <a:gd name="T66" fmla="*/ 3419475 w 2357"/>
                <a:gd name="T67" fmla="*/ 14288 h 1791"/>
                <a:gd name="T68" fmla="*/ 2944813 w 2357"/>
                <a:gd name="T69" fmla="*/ 60325 h 1791"/>
                <a:gd name="T70" fmla="*/ 2620963 w 2357"/>
                <a:gd name="T71" fmla="*/ 100013 h 1791"/>
                <a:gd name="T72" fmla="*/ 2324100 w 2357"/>
                <a:gd name="T73" fmla="*/ 284163 h 1791"/>
                <a:gd name="T74" fmla="*/ 2717800 w 2357"/>
                <a:gd name="T75" fmla="*/ 565150 h 1791"/>
                <a:gd name="T76" fmla="*/ 2813050 w 2357"/>
                <a:gd name="T77" fmla="*/ 677863 h 1791"/>
                <a:gd name="T78" fmla="*/ 2870200 w 2357"/>
                <a:gd name="T79" fmla="*/ 1014413 h 1791"/>
                <a:gd name="T80" fmla="*/ 3259138 w 2357"/>
                <a:gd name="T81" fmla="*/ 798513 h 1791"/>
                <a:gd name="T82" fmla="*/ 1916113 w 2357"/>
                <a:gd name="T83" fmla="*/ 2541588 h 1791"/>
                <a:gd name="T84" fmla="*/ 1763713 w 2357"/>
                <a:gd name="T85" fmla="*/ 2203450 h 1791"/>
                <a:gd name="T86" fmla="*/ 2200275 w 2357"/>
                <a:gd name="T87" fmla="*/ 1881188 h 1791"/>
                <a:gd name="T88" fmla="*/ 2536825 w 2357"/>
                <a:gd name="T89" fmla="*/ 1689100 h 1791"/>
                <a:gd name="T90" fmla="*/ 2632075 w 2357"/>
                <a:gd name="T91" fmla="*/ 1458913 h 1791"/>
                <a:gd name="T92" fmla="*/ 2508250 w 2357"/>
                <a:gd name="T93" fmla="*/ 1120775 h 1791"/>
                <a:gd name="T94" fmla="*/ 2160588 w 2357"/>
                <a:gd name="T95" fmla="*/ 1168400 h 1791"/>
                <a:gd name="T96" fmla="*/ 1773238 w 2357"/>
                <a:gd name="T97" fmla="*/ 1120775 h 1791"/>
                <a:gd name="T98" fmla="*/ 2111375 w 2357"/>
                <a:gd name="T99" fmla="*/ 812800 h 1791"/>
                <a:gd name="T100" fmla="*/ 1897063 w 2357"/>
                <a:gd name="T101" fmla="*/ 746125 h 1791"/>
                <a:gd name="T102" fmla="*/ 1862138 w 2357"/>
                <a:gd name="T103" fmla="*/ 508000 h 1791"/>
                <a:gd name="T104" fmla="*/ 1752600 w 2357"/>
                <a:gd name="T105" fmla="*/ 773113 h 1791"/>
                <a:gd name="T106" fmla="*/ 1447800 w 2357"/>
                <a:gd name="T107" fmla="*/ 781050 h 1791"/>
                <a:gd name="T108" fmla="*/ 1014413 w 2357"/>
                <a:gd name="T109" fmla="*/ 712788 h 1791"/>
                <a:gd name="T110" fmla="*/ 715963 w 2357"/>
                <a:gd name="T111" fmla="*/ 706438 h 1791"/>
                <a:gd name="T112" fmla="*/ 149225 w 2357"/>
                <a:gd name="T113" fmla="*/ 855663 h 1791"/>
                <a:gd name="T114" fmla="*/ 42863 w 2357"/>
                <a:gd name="T115" fmla="*/ 1033463 h 1791"/>
                <a:gd name="T116" fmla="*/ 114300 w 2357"/>
                <a:gd name="T117" fmla="*/ 1292225 h 1791"/>
                <a:gd name="T118" fmla="*/ 465138 w 2357"/>
                <a:gd name="T119" fmla="*/ 1089025 h 1791"/>
                <a:gd name="T120" fmla="*/ 965200 w 2357"/>
                <a:gd name="T121" fmla="*/ 1455738 h 1791"/>
                <a:gd name="T122" fmla="*/ 1258888 w 2357"/>
                <a:gd name="T123" fmla="*/ 2160588 h 1791"/>
                <a:gd name="T124" fmla="*/ 1554163 w 2357"/>
                <a:gd name="T125" fmla="*/ 2547938 h 179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357"/>
                <a:gd name="T190" fmla="*/ 0 h 1791"/>
                <a:gd name="T191" fmla="*/ 2357 w 2357"/>
                <a:gd name="T192" fmla="*/ 1791 h 179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357" h="1791">
                  <a:moveTo>
                    <a:pt x="1086" y="284"/>
                  </a:moveTo>
                  <a:lnTo>
                    <a:pt x="1086" y="284"/>
                  </a:lnTo>
                  <a:lnTo>
                    <a:pt x="1086" y="279"/>
                  </a:lnTo>
                  <a:lnTo>
                    <a:pt x="1088" y="275"/>
                  </a:lnTo>
                  <a:lnTo>
                    <a:pt x="1093" y="268"/>
                  </a:lnTo>
                  <a:lnTo>
                    <a:pt x="1102" y="261"/>
                  </a:lnTo>
                  <a:lnTo>
                    <a:pt x="1111" y="259"/>
                  </a:lnTo>
                  <a:lnTo>
                    <a:pt x="1115" y="261"/>
                  </a:lnTo>
                  <a:lnTo>
                    <a:pt x="1119" y="262"/>
                  </a:lnTo>
                  <a:lnTo>
                    <a:pt x="1124" y="268"/>
                  </a:lnTo>
                  <a:lnTo>
                    <a:pt x="1128" y="275"/>
                  </a:lnTo>
                  <a:lnTo>
                    <a:pt x="1128" y="282"/>
                  </a:lnTo>
                  <a:lnTo>
                    <a:pt x="1126" y="290"/>
                  </a:lnTo>
                  <a:lnTo>
                    <a:pt x="1122" y="291"/>
                  </a:lnTo>
                  <a:lnTo>
                    <a:pt x="1117" y="293"/>
                  </a:lnTo>
                  <a:lnTo>
                    <a:pt x="1110" y="293"/>
                  </a:lnTo>
                  <a:lnTo>
                    <a:pt x="1097" y="291"/>
                  </a:lnTo>
                  <a:lnTo>
                    <a:pt x="1090" y="290"/>
                  </a:lnTo>
                  <a:lnTo>
                    <a:pt x="1088" y="286"/>
                  </a:lnTo>
                  <a:lnTo>
                    <a:pt x="1086" y="284"/>
                  </a:lnTo>
                  <a:close/>
                  <a:moveTo>
                    <a:pt x="1122" y="214"/>
                  </a:moveTo>
                  <a:lnTo>
                    <a:pt x="1122" y="214"/>
                  </a:lnTo>
                  <a:lnTo>
                    <a:pt x="1131" y="214"/>
                  </a:lnTo>
                  <a:lnTo>
                    <a:pt x="1137" y="210"/>
                  </a:lnTo>
                  <a:lnTo>
                    <a:pt x="1140" y="208"/>
                  </a:lnTo>
                  <a:lnTo>
                    <a:pt x="1142" y="204"/>
                  </a:lnTo>
                  <a:lnTo>
                    <a:pt x="1140" y="201"/>
                  </a:lnTo>
                  <a:lnTo>
                    <a:pt x="1137" y="197"/>
                  </a:lnTo>
                  <a:lnTo>
                    <a:pt x="1131" y="197"/>
                  </a:lnTo>
                  <a:lnTo>
                    <a:pt x="1122" y="197"/>
                  </a:lnTo>
                  <a:lnTo>
                    <a:pt x="1115" y="201"/>
                  </a:lnTo>
                  <a:lnTo>
                    <a:pt x="1106" y="204"/>
                  </a:lnTo>
                  <a:lnTo>
                    <a:pt x="1100" y="204"/>
                  </a:lnTo>
                  <a:lnTo>
                    <a:pt x="1099" y="203"/>
                  </a:lnTo>
                  <a:lnTo>
                    <a:pt x="1095" y="203"/>
                  </a:lnTo>
                  <a:lnTo>
                    <a:pt x="1091" y="208"/>
                  </a:lnTo>
                  <a:lnTo>
                    <a:pt x="1095" y="208"/>
                  </a:lnTo>
                  <a:lnTo>
                    <a:pt x="1097" y="208"/>
                  </a:lnTo>
                  <a:lnTo>
                    <a:pt x="1099" y="206"/>
                  </a:lnTo>
                  <a:lnTo>
                    <a:pt x="1100" y="206"/>
                  </a:lnTo>
                  <a:lnTo>
                    <a:pt x="1111" y="210"/>
                  </a:lnTo>
                  <a:lnTo>
                    <a:pt x="1117" y="212"/>
                  </a:lnTo>
                  <a:lnTo>
                    <a:pt x="1122" y="214"/>
                  </a:lnTo>
                  <a:close/>
                  <a:moveTo>
                    <a:pt x="1403" y="481"/>
                  </a:moveTo>
                  <a:lnTo>
                    <a:pt x="1403" y="481"/>
                  </a:lnTo>
                  <a:lnTo>
                    <a:pt x="1401" y="481"/>
                  </a:lnTo>
                  <a:lnTo>
                    <a:pt x="1397" y="483"/>
                  </a:lnTo>
                  <a:lnTo>
                    <a:pt x="1394" y="485"/>
                  </a:lnTo>
                  <a:lnTo>
                    <a:pt x="1392" y="487"/>
                  </a:lnTo>
                  <a:lnTo>
                    <a:pt x="1392" y="490"/>
                  </a:lnTo>
                  <a:lnTo>
                    <a:pt x="1392" y="499"/>
                  </a:lnTo>
                  <a:lnTo>
                    <a:pt x="1396" y="501"/>
                  </a:lnTo>
                  <a:lnTo>
                    <a:pt x="1397" y="505"/>
                  </a:lnTo>
                  <a:lnTo>
                    <a:pt x="1403" y="505"/>
                  </a:lnTo>
                  <a:lnTo>
                    <a:pt x="1406" y="503"/>
                  </a:lnTo>
                  <a:lnTo>
                    <a:pt x="1408" y="499"/>
                  </a:lnTo>
                  <a:lnTo>
                    <a:pt x="1410" y="496"/>
                  </a:lnTo>
                  <a:lnTo>
                    <a:pt x="1410" y="490"/>
                  </a:lnTo>
                  <a:lnTo>
                    <a:pt x="1408" y="487"/>
                  </a:lnTo>
                  <a:lnTo>
                    <a:pt x="1406" y="483"/>
                  </a:lnTo>
                  <a:lnTo>
                    <a:pt x="1403" y="481"/>
                  </a:lnTo>
                  <a:close/>
                  <a:moveTo>
                    <a:pt x="1153" y="268"/>
                  </a:moveTo>
                  <a:lnTo>
                    <a:pt x="1153" y="268"/>
                  </a:lnTo>
                  <a:lnTo>
                    <a:pt x="1155" y="275"/>
                  </a:lnTo>
                  <a:lnTo>
                    <a:pt x="1157" y="282"/>
                  </a:lnTo>
                  <a:lnTo>
                    <a:pt x="1160" y="286"/>
                  </a:lnTo>
                  <a:lnTo>
                    <a:pt x="1166" y="290"/>
                  </a:lnTo>
                  <a:lnTo>
                    <a:pt x="1173" y="291"/>
                  </a:lnTo>
                  <a:lnTo>
                    <a:pt x="1182" y="291"/>
                  </a:lnTo>
                  <a:lnTo>
                    <a:pt x="1187" y="290"/>
                  </a:lnTo>
                  <a:lnTo>
                    <a:pt x="1191" y="290"/>
                  </a:lnTo>
                  <a:lnTo>
                    <a:pt x="1196" y="293"/>
                  </a:lnTo>
                  <a:lnTo>
                    <a:pt x="1200" y="295"/>
                  </a:lnTo>
                  <a:lnTo>
                    <a:pt x="1204" y="295"/>
                  </a:lnTo>
                  <a:lnTo>
                    <a:pt x="1205" y="295"/>
                  </a:lnTo>
                  <a:lnTo>
                    <a:pt x="1213" y="290"/>
                  </a:lnTo>
                  <a:lnTo>
                    <a:pt x="1224" y="280"/>
                  </a:lnTo>
                  <a:lnTo>
                    <a:pt x="1229" y="277"/>
                  </a:lnTo>
                  <a:lnTo>
                    <a:pt x="1236" y="277"/>
                  </a:lnTo>
                  <a:lnTo>
                    <a:pt x="1242" y="279"/>
                  </a:lnTo>
                  <a:lnTo>
                    <a:pt x="1247" y="282"/>
                  </a:lnTo>
                  <a:lnTo>
                    <a:pt x="1254" y="288"/>
                  </a:lnTo>
                  <a:lnTo>
                    <a:pt x="1260" y="291"/>
                  </a:lnTo>
                  <a:lnTo>
                    <a:pt x="1265" y="291"/>
                  </a:lnTo>
                  <a:lnTo>
                    <a:pt x="1274" y="290"/>
                  </a:lnTo>
                  <a:lnTo>
                    <a:pt x="1280" y="286"/>
                  </a:lnTo>
                  <a:lnTo>
                    <a:pt x="1283" y="284"/>
                  </a:lnTo>
                  <a:lnTo>
                    <a:pt x="1287" y="284"/>
                  </a:lnTo>
                  <a:lnTo>
                    <a:pt x="1292" y="288"/>
                  </a:lnTo>
                  <a:lnTo>
                    <a:pt x="1298" y="291"/>
                  </a:lnTo>
                  <a:lnTo>
                    <a:pt x="1307" y="293"/>
                  </a:lnTo>
                  <a:lnTo>
                    <a:pt x="1320" y="291"/>
                  </a:lnTo>
                  <a:lnTo>
                    <a:pt x="1330" y="288"/>
                  </a:lnTo>
                  <a:lnTo>
                    <a:pt x="1334" y="286"/>
                  </a:lnTo>
                  <a:lnTo>
                    <a:pt x="1336" y="282"/>
                  </a:lnTo>
                  <a:lnTo>
                    <a:pt x="1338" y="273"/>
                  </a:lnTo>
                  <a:lnTo>
                    <a:pt x="1336" y="268"/>
                  </a:lnTo>
                  <a:lnTo>
                    <a:pt x="1330" y="262"/>
                  </a:lnTo>
                  <a:lnTo>
                    <a:pt x="1323" y="259"/>
                  </a:lnTo>
                  <a:lnTo>
                    <a:pt x="1307" y="259"/>
                  </a:lnTo>
                  <a:lnTo>
                    <a:pt x="1300" y="257"/>
                  </a:lnTo>
                  <a:lnTo>
                    <a:pt x="1292" y="255"/>
                  </a:lnTo>
                  <a:lnTo>
                    <a:pt x="1287" y="255"/>
                  </a:lnTo>
                  <a:lnTo>
                    <a:pt x="1283" y="255"/>
                  </a:lnTo>
                  <a:lnTo>
                    <a:pt x="1276" y="257"/>
                  </a:lnTo>
                  <a:lnTo>
                    <a:pt x="1271" y="259"/>
                  </a:lnTo>
                  <a:lnTo>
                    <a:pt x="1265" y="259"/>
                  </a:lnTo>
                  <a:lnTo>
                    <a:pt x="1253" y="257"/>
                  </a:lnTo>
                  <a:lnTo>
                    <a:pt x="1247" y="257"/>
                  </a:lnTo>
                  <a:lnTo>
                    <a:pt x="1242" y="259"/>
                  </a:lnTo>
                  <a:lnTo>
                    <a:pt x="1231" y="264"/>
                  </a:lnTo>
                  <a:lnTo>
                    <a:pt x="1224" y="266"/>
                  </a:lnTo>
                  <a:lnTo>
                    <a:pt x="1215" y="268"/>
                  </a:lnTo>
                  <a:lnTo>
                    <a:pt x="1207" y="268"/>
                  </a:lnTo>
                  <a:lnTo>
                    <a:pt x="1200" y="264"/>
                  </a:lnTo>
                  <a:lnTo>
                    <a:pt x="1195" y="261"/>
                  </a:lnTo>
                  <a:lnTo>
                    <a:pt x="1187" y="259"/>
                  </a:lnTo>
                  <a:lnTo>
                    <a:pt x="1186" y="255"/>
                  </a:lnTo>
                  <a:lnTo>
                    <a:pt x="1184" y="252"/>
                  </a:lnTo>
                  <a:lnTo>
                    <a:pt x="1182" y="244"/>
                  </a:lnTo>
                  <a:lnTo>
                    <a:pt x="1178" y="239"/>
                  </a:lnTo>
                  <a:lnTo>
                    <a:pt x="1175" y="237"/>
                  </a:lnTo>
                  <a:lnTo>
                    <a:pt x="1169" y="237"/>
                  </a:lnTo>
                  <a:lnTo>
                    <a:pt x="1164" y="235"/>
                  </a:lnTo>
                  <a:lnTo>
                    <a:pt x="1158" y="230"/>
                  </a:lnTo>
                  <a:lnTo>
                    <a:pt x="1155" y="228"/>
                  </a:lnTo>
                  <a:lnTo>
                    <a:pt x="1151" y="228"/>
                  </a:lnTo>
                  <a:lnTo>
                    <a:pt x="1146" y="228"/>
                  </a:lnTo>
                  <a:lnTo>
                    <a:pt x="1139" y="230"/>
                  </a:lnTo>
                  <a:lnTo>
                    <a:pt x="1135" y="230"/>
                  </a:lnTo>
                  <a:lnTo>
                    <a:pt x="1133" y="228"/>
                  </a:lnTo>
                  <a:lnTo>
                    <a:pt x="1131" y="226"/>
                  </a:lnTo>
                  <a:lnTo>
                    <a:pt x="1129" y="223"/>
                  </a:lnTo>
                  <a:lnTo>
                    <a:pt x="1122" y="221"/>
                  </a:lnTo>
                  <a:lnTo>
                    <a:pt x="1115" y="219"/>
                  </a:lnTo>
                  <a:lnTo>
                    <a:pt x="1106" y="221"/>
                  </a:lnTo>
                  <a:lnTo>
                    <a:pt x="1099" y="224"/>
                  </a:lnTo>
                  <a:lnTo>
                    <a:pt x="1097" y="226"/>
                  </a:lnTo>
                  <a:lnTo>
                    <a:pt x="1095" y="230"/>
                  </a:lnTo>
                  <a:lnTo>
                    <a:pt x="1097" y="232"/>
                  </a:lnTo>
                  <a:lnTo>
                    <a:pt x="1100" y="235"/>
                  </a:lnTo>
                  <a:lnTo>
                    <a:pt x="1106" y="237"/>
                  </a:lnTo>
                  <a:lnTo>
                    <a:pt x="1111" y="237"/>
                  </a:lnTo>
                  <a:lnTo>
                    <a:pt x="1133" y="237"/>
                  </a:lnTo>
                  <a:lnTo>
                    <a:pt x="1144" y="241"/>
                  </a:lnTo>
                  <a:lnTo>
                    <a:pt x="1148" y="242"/>
                  </a:lnTo>
                  <a:lnTo>
                    <a:pt x="1151" y="246"/>
                  </a:lnTo>
                  <a:lnTo>
                    <a:pt x="1153" y="250"/>
                  </a:lnTo>
                  <a:lnTo>
                    <a:pt x="1153" y="257"/>
                  </a:lnTo>
                  <a:lnTo>
                    <a:pt x="1153" y="268"/>
                  </a:lnTo>
                  <a:close/>
                  <a:moveTo>
                    <a:pt x="1032" y="226"/>
                  </a:moveTo>
                  <a:lnTo>
                    <a:pt x="1032" y="226"/>
                  </a:lnTo>
                  <a:lnTo>
                    <a:pt x="1028" y="228"/>
                  </a:lnTo>
                  <a:lnTo>
                    <a:pt x="1026" y="232"/>
                  </a:lnTo>
                  <a:lnTo>
                    <a:pt x="1026" y="233"/>
                  </a:lnTo>
                  <a:lnTo>
                    <a:pt x="1026" y="237"/>
                  </a:lnTo>
                  <a:lnTo>
                    <a:pt x="1030" y="242"/>
                  </a:lnTo>
                  <a:lnTo>
                    <a:pt x="1030" y="250"/>
                  </a:lnTo>
                  <a:lnTo>
                    <a:pt x="1030" y="253"/>
                  </a:lnTo>
                  <a:lnTo>
                    <a:pt x="1028" y="255"/>
                  </a:lnTo>
                  <a:lnTo>
                    <a:pt x="1026" y="253"/>
                  </a:lnTo>
                  <a:lnTo>
                    <a:pt x="1023" y="252"/>
                  </a:lnTo>
                  <a:lnTo>
                    <a:pt x="1015" y="239"/>
                  </a:lnTo>
                  <a:lnTo>
                    <a:pt x="1014" y="237"/>
                  </a:lnTo>
                  <a:lnTo>
                    <a:pt x="1008" y="235"/>
                  </a:lnTo>
                  <a:lnTo>
                    <a:pt x="1005" y="235"/>
                  </a:lnTo>
                  <a:lnTo>
                    <a:pt x="1003" y="237"/>
                  </a:lnTo>
                  <a:lnTo>
                    <a:pt x="1001" y="241"/>
                  </a:lnTo>
                  <a:lnTo>
                    <a:pt x="1003" y="242"/>
                  </a:lnTo>
                  <a:lnTo>
                    <a:pt x="1005" y="246"/>
                  </a:lnTo>
                  <a:lnTo>
                    <a:pt x="1010" y="250"/>
                  </a:lnTo>
                  <a:lnTo>
                    <a:pt x="1012" y="255"/>
                  </a:lnTo>
                  <a:lnTo>
                    <a:pt x="1012" y="259"/>
                  </a:lnTo>
                  <a:lnTo>
                    <a:pt x="1008" y="261"/>
                  </a:lnTo>
                  <a:lnTo>
                    <a:pt x="1001" y="262"/>
                  </a:lnTo>
                  <a:lnTo>
                    <a:pt x="996" y="262"/>
                  </a:lnTo>
                  <a:lnTo>
                    <a:pt x="992" y="266"/>
                  </a:lnTo>
                  <a:lnTo>
                    <a:pt x="990" y="268"/>
                  </a:lnTo>
                  <a:lnTo>
                    <a:pt x="992" y="273"/>
                  </a:lnTo>
                  <a:lnTo>
                    <a:pt x="996" y="275"/>
                  </a:lnTo>
                  <a:lnTo>
                    <a:pt x="997" y="275"/>
                  </a:lnTo>
                  <a:lnTo>
                    <a:pt x="1003" y="273"/>
                  </a:lnTo>
                  <a:lnTo>
                    <a:pt x="1012" y="270"/>
                  </a:lnTo>
                  <a:lnTo>
                    <a:pt x="1019" y="266"/>
                  </a:lnTo>
                  <a:lnTo>
                    <a:pt x="1023" y="266"/>
                  </a:lnTo>
                  <a:lnTo>
                    <a:pt x="1026" y="266"/>
                  </a:lnTo>
                  <a:lnTo>
                    <a:pt x="1028" y="268"/>
                  </a:lnTo>
                  <a:lnTo>
                    <a:pt x="1028" y="270"/>
                  </a:lnTo>
                  <a:lnTo>
                    <a:pt x="1026" y="273"/>
                  </a:lnTo>
                  <a:lnTo>
                    <a:pt x="1026" y="277"/>
                  </a:lnTo>
                  <a:lnTo>
                    <a:pt x="1026" y="280"/>
                  </a:lnTo>
                  <a:lnTo>
                    <a:pt x="1030" y="284"/>
                  </a:lnTo>
                  <a:lnTo>
                    <a:pt x="1035" y="286"/>
                  </a:lnTo>
                  <a:lnTo>
                    <a:pt x="1048" y="286"/>
                  </a:lnTo>
                  <a:lnTo>
                    <a:pt x="1061" y="284"/>
                  </a:lnTo>
                  <a:lnTo>
                    <a:pt x="1066" y="282"/>
                  </a:lnTo>
                  <a:lnTo>
                    <a:pt x="1072" y="275"/>
                  </a:lnTo>
                  <a:lnTo>
                    <a:pt x="1073" y="270"/>
                  </a:lnTo>
                  <a:lnTo>
                    <a:pt x="1072" y="266"/>
                  </a:lnTo>
                  <a:lnTo>
                    <a:pt x="1068" y="262"/>
                  </a:lnTo>
                  <a:lnTo>
                    <a:pt x="1066" y="257"/>
                  </a:lnTo>
                  <a:lnTo>
                    <a:pt x="1064" y="253"/>
                  </a:lnTo>
                  <a:lnTo>
                    <a:pt x="1066" y="248"/>
                  </a:lnTo>
                  <a:lnTo>
                    <a:pt x="1066" y="242"/>
                  </a:lnTo>
                  <a:lnTo>
                    <a:pt x="1066" y="237"/>
                  </a:lnTo>
                  <a:lnTo>
                    <a:pt x="1061" y="232"/>
                  </a:lnTo>
                  <a:lnTo>
                    <a:pt x="1052" y="226"/>
                  </a:lnTo>
                  <a:lnTo>
                    <a:pt x="1044" y="224"/>
                  </a:lnTo>
                  <a:lnTo>
                    <a:pt x="1035" y="224"/>
                  </a:lnTo>
                  <a:lnTo>
                    <a:pt x="1032" y="226"/>
                  </a:lnTo>
                  <a:close/>
                  <a:moveTo>
                    <a:pt x="1061" y="434"/>
                  </a:moveTo>
                  <a:lnTo>
                    <a:pt x="1061" y="434"/>
                  </a:lnTo>
                  <a:lnTo>
                    <a:pt x="1055" y="432"/>
                  </a:lnTo>
                  <a:lnTo>
                    <a:pt x="1048" y="434"/>
                  </a:lnTo>
                  <a:lnTo>
                    <a:pt x="1044" y="438"/>
                  </a:lnTo>
                  <a:lnTo>
                    <a:pt x="1041" y="443"/>
                  </a:lnTo>
                  <a:lnTo>
                    <a:pt x="1041" y="451"/>
                  </a:lnTo>
                  <a:lnTo>
                    <a:pt x="1044" y="458"/>
                  </a:lnTo>
                  <a:lnTo>
                    <a:pt x="1050" y="463"/>
                  </a:lnTo>
                  <a:lnTo>
                    <a:pt x="1057" y="469"/>
                  </a:lnTo>
                  <a:lnTo>
                    <a:pt x="1066" y="472"/>
                  </a:lnTo>
                  <a:lnTo>
                    <a:pt x="1075" y="474"/>
                  </a:lnTo>
                  <a:lnTo>
                    <a:pt x="1082" y="474"/>
                  </a:lnTo>
                  <a:lnTo>
                    <a:pt x="1090" y="472"/>
                  </a:lnTo>
                  <a:lnTo>
                    <a:pt x="1093" y="470"/>
                  </a:lnTo>
                  <a:lnTo>
                    <a:pt x="1095" y="469"/>
                  </a:lnTo>
                  <a:lnTo>
                    <a:pt x="1097" y="461"/>
                  </a:lnTo>
                  <a:lnTo>
                    <a:pt x="1095" y="454"/>
                  </a:lnTo>
                  <a:lnTo>
                    <a:pt x="1095" y="447"/>
                  </a:lnTo>
                  <a:lnTo>
                    <a:pt x="1090" y="443"/>
                  </a:lnTo>
                  <a:lnTo>
                    <a:pt x="1082" y="440"/>
                  </a:lnTo>
                  <a:lnTo>
                    <a:pt x="1068" y="434"/>
                  </a:lnTo>
                  <a:lnTo>
                    <a:pt x="1061" y="434"/>
                  </a:lnTo>
                  <a:close/>
                  <a:moveTo>
                    <a:pt x="1077" y="346"/>
                  </a:moveTo>
                  <a:lnTo>
                    <a:pt x="1077" y="346"/>
                  </a:lnTo>
                  <a:lnTo>
                    <a:pt x="1072" y="344"/>
                  </a:lnTo>
                  <a:lnTo>
                    <a:pt x="1064" y="340"/>
                  </a:lnTo>
                  <a:lnTo>
                    <a:pt x="1061" y="335"/>
                  </a:lnTo>
                  <a:lnTo>
                    <a:pt x="1061" y="333"/>
                  </a:lnTo>
                  <a:lnTo>
                    <a:pt x="1062" y="329"/>
                  </a:lnTo>
                  <a:lnTo>
                    <a:pt x="1066" y="326"/>
                  </a:lnTo>
                  <a:lnTo>
                    <a:pt x="1072" y="324"/>
                  </a:lnTo>
                  <a:lnTo>
                    <a:pt x="1073" y="320"/>
                  </a:lnTo>
                  <a:lnTo>
                    <a:pt x="1073" y="315"/>
                  </a:lnTo>
                  <a:lnTo>
                    <a:pt x="1072" y="311"/>
                  </a:lnTo>
                  <a:lnTo>
                    <a:pt x="1070" y="308"/>
                  </a:lnTo>
                  <a:lnTo>
                    <a:pt x="1068" y="306"/>
                  </a:lnTo>
                  <a:lnTo>
                    <a:pt x="1064" y="304"/>
                  </a:lnTo>
                  <a:lnTo>
                    <a:pt x="1057" y="304"/>
                  </a:lnTo>
                  <a:lnTo>
                    <a:pt x="1052" y="306"/>
                  </a:lnTo>
                  <a:lnTo>
                    <a:pt x="1048" y="308"/>
                  </a:lnTo>
                  <a:lnTo>
                    <a:pt x="1039" y="313"/>
                  </a:lnTo>
                  <a:lnTo>
                    <a:pt x="1030" y="315"/>
                  </a:lnTo>
                  <a:lnTo>
                    <a:pt x="1023" y="317"/>
                  </a:lnTo>
                  <a:lnTo>
                    <a:pt x="1017" y="320"/>
                  </a:lnTo>
                  <a:lnTo>
                    <a:pt x="1015" y="322"/>
                  </a:lnTo>
                  <a:lnTo>
                    <a:pt x="1015" y="324"/>
                  </a:lnTo>
                  <a:lnTo>
                    <a:pt x="1017" y="328"/>
                  </a:lnTo>
                  <a:lnTo>
                    <a:pt x="1021" y="331"/>
                  </a:lnTo>
                  <a:lnTo>
                    <a:pt x="1024" y="335"/>
                  </a:lnTo>
                  <a:lnTo>
                    <a:pt x="1026" y="340"/>
                  </a:lnTo>
                  <a:lnTo>
                    <a:pt x="1026" y="342"/>
                  </a:lnTo>
                  <a:lnTo>
                    <a:pt x="1024" y="346"/>
                  </a:lnTo>
                  <a:lnTo>
                    <a:pt x="1023" y="346"/>
                  </a:lnTo>
                  <a:lnTo>
                    <a:pt x="1019" y="347"/>
                  </a:lnTo>
                  <a:lnTo>
                    <a:pt x="1015" y="347"/>
                  </a:lnTo>
                  <a:lnTo>
                    <a:pt x="1010" y="346"/>
                  </a:lnTo>
                  <a:lnTo>
                    <a:pt x="1006" y="344"/>
                  </a:lnTo>
                  <a:lnTo>
                    <a:pt x="1003" y="342"/>
                  </a:lnTo>
                  <a:lnTo>
                    <a:pt x="997" y="344"/>
                  </a:lnTo>
                  <a:lnTo>
                    <a:pt x="996" y="346"/>
                  </a:lnTo>
                  <a:lnTo>
                    <a:pt x="994" y="349"/>
                  </a:lnTo>
                  <a:lnTo>
                    <a:pt x="992" y="355"/>
                  </a:lnTo>
                  <a:lnTo>
                    <a:pt x="994" y="360"/>
                  </a:lnTo>
                  <a:lnTo>
                    <a:pt x="997" y="362"/>
                  </a:lnTo>
                  <a:lnTo>
                    <a:pt x="1008" y="362"/>
                  </a:lnTo>
                  <a:lnTo>
                    <a:pt x="1015" y="364"/>
                  </a:lnTo>
                  <a:lnTo>
                    <a:pt x="1021" y="369"/>
                  </a:lnTo>
                  <a:lnTo>
                    <a:pt x="1030" y="380"/>
                  </a:lnTo>
                  <a:lnTo>
                    <a:pt x="1039" y="387"/>
                  </a:lnTo>
                  <a:lnTo>
                    <a:pt x="1043" y="391"/>
                  </a:lnTo>
                  <a:lnTo>
                    <a:pt x="1050" y="391"/>
                  </a:lnTo>
                  <a:lnTo>
                    <a:pt x="1055" y="389"/>
                  </a:lnTo>
                  <a:lnTo>
                    <a:pt x="1061" y="387"/>
                  </a:lnTo>
                  <a:lnTo>
                    <a:pt x="1072" y="384"/>
                  </a:lnTo>
                  <a:lnTo>
                    <a:pt x="1077" y="382"/>
                  </a:lnTo>
                  <a:lnTo>
                    <a:pt x="1079" y="380"/>
                  </a:lnTo>
                  <a:lnTo>
                    <a:pt x="1084" y="373"/>
                  </a:lnTo>
                  <a:lnTo>
                    <a:pt x="1088" y="364"/>
                  </a:lnTo>
                  <a:lnTo>
                    <a:pt x="1090" y="355"/>
                  </a:lnTo>
                  <a:lnTo>
                    <a:pt x="1088" y="349"/>
                  </a:lnTo>
                  <a:lnTo>
                    <a:pt x="1086" y="347"/>
                  </a:lnTo>
                  <a:lnTo>
                    <a:pt x="1077" y="346"/>
                  </a:lnTo>
                  <a:close/>
                  <a:moveTo>
                    <a:pt x="1068" y="183"/>
                  </a:moveTo>
                  <a:lnTo>
                    <a:pt x="1068" y="183"/>
                  </a:lnTo>
                  <a:lnTo>
                    <a:pt x="1072" y="185"/>
                  </a:lnTo>
                  <a:lnTo>
                    <a:pt x="1072" y="186"/>
                  </a:lnTo>
                  <a:lnTo>
                    <a:pt x="1072" y="190"/>
                  </a:lnTo>
                  <a:lnTo>
                    <a:pt x="1073" y="194"/>
                  </a:lnTo>
                  <a:lnTo>
                    <a:pt x="1077" y="197"/>
                  </a:lnTo>
                  <a:lnTo>
                    <a:pt x="1081" y="199"/>
                  </a:lnTo>
                  <a:lnTo>
                    <a:pt x="1090" y="201"/>
                  </a:lnTo>
                  <a:lnTo>
                    <a:pt x="1099" y="199"/>
                  </a:lnTo>
                  <a:lnTo>
                    <a:pt x="1106" y="195"/>
                  </a:lnTo>
                  <a:lnTo>
                    <a:pt x="1108" y="192"/>
                  </a:lnTo>
                  <a:lnTo>
                    <a:pt x="1108" y="190"/>
                  </a:lnTo>
                  <a:lnTo>
                    <a:pt x="1106" y="186"/>
                  </a:lnTo>
                  <a:lnTo>
                    <a:pt x="1104" y="183"/>
                  </a:lnTo>
                  <a:lnTo>
                    <a:pt x="1090" y="174"/>
                  </a:lnTo>
                  <a:lnTo>
                    <a:pt x="1084" y="168"/>
                  </a:lnTo>
                  <a:lnTo>
                    <a:pt x="1075" y="165"/>
                  </a:lnTo>
                  <a:lnTo>
                    <a:pt x="1068" y="163"/>
                  </a:lnTo>
                  <a:lnTo>
                    <a:pt x="1064" y="163"/>
                  </a:lnTo>
                  <a:lnTo>
                    <a:pt x="1061" y="165"/>
                  </a:lnTo>
                  <a:lnTo>
                    <a:pt x="1057" y="168"/>
                  </a:lnTo>
                  <a:lnTo>
                    <a:pt x="1055" y="170"/>
                  </a:lnTo>
                  <a:lnTo>
                    <a:pt x="1055" y="172"/>
                  </a:lnTo>
                  <a:lnTo>
                    <a:pt x="1059" y="177"/>
                  </a:lnTo>
                  <a:lnTo>
                    <a:pt x="1068" y="183"/>
                  </a:lnTo>
                  <a:close/>
                  <a:moveTo>
                    <a:pt x="679" y="391"/>
                  </a:moveTo>
                  <a:lnTo>
                    <a:pt x="679" y="391"/>
                  </a:lnTo>
                  <a:lnTo>
                    <a:pt x="691" y="393"/>
                  </a:lnTo>
                  <a:lnTo>
                    <a:pt x="702" y="391"/>
                  </a:lnTo>
                  <a:lnTo>
                    <a:pt x="710" y="391"/>
                  </a:lnTo>
                  <a:lnTo>
                    <a:pt x="711" y="389"/>
                  </a:lnTo>
                  <a:lnTo>
                    <a:pt x="713" y="389"/>
                  </a:lnTo>
                  <a:lnTo>
                    <a:pt x="715" y="384"/>
                  </a:lnTo>
                  <a:lnTo>
                    <a:pt x="715" y="380"/>
                  </a:lnTo>
                  <a:lnTo>
                    <a:pt x="719" y="371"/>
                  </a:lnTo>
                  <a:lnTo>
                    <a:pt x="724" y="362"/>
                  </a:lnTo>
                  <a:lnTo>
                    <a:pt x="731" y="355"/>
                  </a:lnTo>
                  <a:lnTo>
                    <a:pt x="740" y="347"/>
                  </a:lnTo>
                  <a:lnTo>
                    <a:pt x="751" y="342"/>
                  </a:lnTo>
                  <a:lnTo>
                    <a:pt x="771" y="335"/>
                  </a:lnTo>
                  <a:lnTo>
                    <a:pt x="780" y="329"/>
                  </a:lnTo>
                  <a:lnTo>
                    <a:pt x="784" y="326"/>
                  </a:lnTo>
                  <a:lnTo>
                    <a:pt x="786" y="320"/>
                  </a:lnTo>
                  <a:lnTo>
                    <a:pt x="787" y="317"/>
                  </a:lnTo>
                  <a:lnTo>
                    <a:pt x="786" y="313"/>
                  </a:lnTo>
                  <a:lnTo>
                    <a:pt x="786" y="309"/>
                  </a:lnTo>
                  <a:lnTo>
                    <a:pt x="782" y="308"/>
                  </a:lnTo>
                  <a:lnTo>
                    <a:pt x="776" y="306"/>
                  </a:lnTo>
                  <a:lnTo>
                    <a:pt x="769" y="308"/>
                  </a:lnTo>
                  <a:lnTo>
                    <a:pt x="764" y="311"/>
                  </a:lnTo>
                  <a:lnTo>
                    <a:pt x="760" y="313"/>
                  </a:lnTo>
                  <a:lnTo>
                    <a:pt x="755" y="313"/>
                  </a:lnTo>
                  <a:lnTo>
                    <a:pt x="746" y="311"/>
                  </a:lnTo>
                  <a:lnTo>
                    <a:pt x="737" y="309"/>
                  </a:lnTo>
                  <a:lnTo>
                    <a:pt x="720" y="304"/>
                  </a:lnTo>
                  <a:lnTo>
                    <a:pt x="708" y="299"/>
                  </a:lnTo>
                  <a:lnTo>
                    <a:pt x="700" y="297"/>
                  </a:lnTo>
                  <a:lnTo>
                    <a:pt x="693" y="297"/>
                  </a:lnTo>
                  <a:lnTo>
                    <a:pt x="684" y="300"/>
                  </a:lnTo>
                  <a:lnTo>
                    <a:pt x="675" y="306"/>
                  </a:lnTo>
                  <a:lnTo>
                    <a:pt x="670" y="313"/>
                  </a:lnTo>
                  <a:lnTo>
                    <a:pt x="666" y="320"/>
                  </a:lnTo>
                  <a:lnTo>
                    <a:pt x="664" y="337"/>
                  </a:lnTo>
                  <a:lnTo>
                    <a:pt x="661" y="347"/>
                  </a:lnTo>
                  <a:lnTo>
                    <a:pt x="657" y="360"/>
                  </a:lnTo>
                  <a:lnTo>
                    <a:pt x="659" y="369"/>
                  </a:lnTo>
                  <a:lnTo>
                    <a:pt x="662" y="378"/>
                  </a:lnTo>
                  <a:lnTo>
                    <a:pt x="670" y="387"/>
                  </a:lnTo>
                  <a:lnTo>
                    <a:pt x="679" y="391"/>
                  </a:lnTo>
                  <a:close/>
                  <a:moveTo>
                    <a:pt x="690" y="257"/>
                  </a:moveTo>
                  <a:lnTo>
                    <a:pt x="690" y="257"/>
                  </a:lnTo>
                  <a:lnTo>
                    <a:pt x="693" y="255"/>
                  </a:lnTo>
                  <a:lnTo>
                    <a:pt x="697" y="255"/>
                  </a:lnTo>
                  <a:lnTo>
                    <a:pt x="706" y="257"/>
                  </a:lnTo>
                  <a:lnTo>
                    <a:pt x="708" y="257"/>
                  </a:lnTo>
                  <a:lnTo>
                    <a:pt x="711" y="255"/>
                  </a:lnTo>
                  <a:lnTo>
                    <a:pt x="717" y="253"/>
                  </a:lnTo>
                  <a:lnTo>
                    <a:pt x="720" y="252"/>
                  </a:lnTo>
                  <a:lnTo>
                    <a:pt x="724" y="253"/>
                  </a:lnTo>
                  <a:lnTo>
                    <a:pt x="728" y="252"/>
                  </a:lnTo>
                  <a:lnTo>
                    <a:pt x="731" y="250"/>
                  </a:lnTo>
                  <a:lnTo>
                    <a:pt x="735" y="248"/>
                  </a:lnTo>
                  <a:lnTo>
                    <a:pt x="738" y="244"/>
                  </a:lnTo>
                  <a:lnTo>
                    <a:pt x="738" y="237"/>
                  </a:lnTo>
                  <a:lnTo>
                    <a:pt x="740" y="230"/>
                  </a:lnTo>
                  <a:lnTo>
                    <a:pt x="742" y="228"/>
                  </a:lnTo>
                  <a:lnTo>
                    <a:pt x="744" y="228"/>
                  </a:lnTo>
                  <a:lnTo>
                    <a:pt x="748" y="230"/>
                  </a:lnTo>
                  <a:lnTo>
                    <a:pt x="751" y="224"/>
                  </a:lnTo>
                  <a:lnTo>
                    <a:pt x="753" y="223"/>
                  </a:lnTo>
                  <a:lnTo>
                    <a:pt x="755" y="224"/>
                  </a:lnTo>
                  <a:lnTo>
                    <a:pt x="755" y="228"/>
                  </a:lnTo>
                  <a:lnTo>
                    <a:pt x="753" y="232"/>
                  </a:lnTo>
                  <a:lnTo>
                    <a:pt x="751" y="235"/>
                  </a:lnTo>
                  <a:lnTo>
                    <a:pt x="753" y="237"/>
                  </a:lnTo>
                  <a:lnTo>
                    <a:pt x="755" y="239"/>
                  </a:lnTo>
                  <a:lnTo>
                    <a:pt x="757" y="239"/>
                  </a:lnTo>
                  <a:lnTo>
                    <a:pt x="760" y="239"/>
                  </a:lnTo>
                  <a:lnTo>
                    <a:pt x="766" y="233"/>
                  </a:lnTo>
                  <a:lnTo>
                    <a:pt x="773" y="223"/>
                  </a:lnTo>
                  <a:lnTo>
                    <a:pt x="778" y="219"/>
                  </a:lnTo>
                  <a:lnTo>
                    <a:pt x="786" y="217"/>
                  </a:lnTo>
                  <a:lnTo>
                    <a:pt x="789" y="214"/>
                  </a:lnTo>
                  <a:lnTo>
                    <a:pt x="791" y="210"/>
                  </a:lnTo>
                  <a:lnTo>
                    <a:pt x="791" y="206"/>
                  </a:lnTo>
                  <a:lnTo>
                    <a:pt x="791" y="199"/>
                  </a:lnTo>
                  <a:lnTo>
                    <a:pt x="787" y="194"/>
                  </a:lnTo>
                  <a:lnTo>
                    <a:pt x="780" y="190"/>
                  </a:lnTo>
                  <a:lnTo>
                    <a:pt x="776" y="190"/>
                  </a:lnTo>
                  <a:lnTo>
                    <a:pt x="773" y="190"/>
                  </a:lnTo>
                  <a:lnTo>
                    <a:pt x="771" y="192"/>
                  </a:lnTo>
                  <a:lnTo>
                    <a:pt x="769" y="195"/>
                  </a:lnTo>
                  <a:lnTo>
                    <a:pt x="766" y="199"/>
                  </a:lnTo>
                  <a:lnTo>
                    <a:pt x="764" y="203"/>
                  </a:lnTo>
                  <a:lnTo>
                    <a:pt x="762" y="203"/>
                  </a:lnTo>
                  <a:lnTo>
                    <a:pt x="755" y="203"/>
                  </a:lnTo>
                  <a:lnTo>
                    <a:pt x="742" y="201"/>
                  </a:lnTo>
                  <a:lnTo>
                    <a:pt x="735" y="201"/>
                  </a:lnTo>
                  <a:lnTo>
                    <a:pt x="728" y="201"/>
                  </a:lnTo>
                  <a:lnTo>
                    <a:pt x="720" y="204"/>
                  </a:lnTo>
                  <a:lnTo>
                    <a:pt x="715" y="208"/>
                  </a:lnTo>
                  <a:lnTo>
                    <a:pt x="711" y="212"/>
                  </a:lnTo>
                  <a:lnTo>
                    <a:pt x="708" y="215"/>
                  </a:lnTo>
                  <a:lnTo>
                    <a:pt x="702" y="219"/>
                  </a:lnTo>
                  <a:lnTo>
                    <a:pt x="697" y="221"/>
                  </a:lnTo>
                  <a:lnTo>
                    <a:pt x="690" y="223"/>
                  </a:lnTo>
                  <a:lnTo>
                    <a:pt x="682" y="226"/>
                  </a:lnTo>
                  <a:lnTo>
                    <a:pt x="677" y="232"/>
                  </a:lnTo>
                  <a:lnTo>
                    <a:pt x="672" y="237"/>
                  </a:lnTo>
                  <a:lnTo>
                    <a:pt x="670" y="242"/>
                  </a:lnTo>
                  <a:lnTo>
                    <a:pt x="670" y="248"/>
                  </a:lnTo>
                  <a:lnTo>
                    <a:pt x="672" y="253"/>
                  </a:lnTo>
                  <a:lnTo>
                    <a:pt x="673" y="259"/>
                  </a:lnTo>
                  <a:lnTo>
                    <a:pt x="677" y="261"/>
                  </a:lnTo>
                  <a:lnTo>
                    <a:pt x="681" y="261"/>
                  </a:lnTo>
                  <a:lnTo>
                    <a:pt x="690" y="257"/>
                  </a:lnTo>
                  <a:close/>
                  <a:moveTo>
                    <a:pt x="776" y="259"/>
                  </a:moveTo>
                  <a:lnTo>
                    <a:pt x="776" y="259"/>
                  </a:lnTo>
                  <a:lnTo>
                    <a:pt x="775" y="264"/>
                  </a:lnTo>
                  <a:lnTo>
                    <a:pt x="776" y="268"/>
                  </a:lnTo>
                  <a:lnTo>
                    <a:pt x="778" y="271"/>
                  </a:lnTo>
                  <a:lnTo>
                    <a:pt x="782" y="275"/>
                  </a:lnTo>
                  <a:lnTo>
                    <a:pt x="786" y="277"/>
                  </a:lnTo>
                  <a:lnTo>
                    <a:pt x="791" y="277"/>
                  </a:lnTo>
                  <a:lnTo>
                    <a:pt x="796" y="275"/>
                  </a:lnTo>
                  <a:lnTo>
                    <a:pt x="800" y="271"/>
                  </a:lnTo>
                  <a:lnTo>
                    <a:pt x="804" y="266"/>
                  </a:lnTo>
                  <a:lnTo>
                    <a:pt x="805" y="264"/>
                  </a:lnTo>
                  <a:lnTo>
                    <a:pt x="807" y="262"/>
                  </a:lnTo>
                  <a:lnTo>
                    <a:pt x="813" y="261"/>
                  </a:lnTo>
                  <a:lnTo>
                    <a:pt x="815" y="264"/>
                  </a:lnTo>
                  <a:lnTo>
                    <a:pt x="818" y="268"/>
                  </a:lnTo>
                  <a:lnTo>
                    <a:pt x="820" y="271"/>
                  </a:lnTo>
                  <a:lnTo>
                    <a:pt x="825" y="273"/>
                  </a:lnTo>
                  <a:lnTo>
                    <a:pt x="829" y="273"/>
                  </a:lnTo>
                  <a:lnTo>
                    <a:pt x="840" y="271"/>
                  </a:lnTo>
                  <a:lnTo>
                    <a:pt x="858" y="271"/>
                  </a:lnTo>
                  <a:lnTo>
                    <a:pt x="863" y="271"/>
                  </a:lnTo>
                  <a:lnTo>
                    <a:pt x="863" y="273"/>
                  </a:lnTo>
                  <a:lnTo>
                    <a:pt x="863" y="275"/>
                  </a:lnTo>
                  <a:lnTo>
                    <a:pt x="860" y="279"/>
                  </a:lnTo>
                  <a:lnTo>
                    <a:pt x="854" y="280"/>
                  </a:lnTo>
                  <a:lnTo>
                    <a:pt x="843" y="282"/>
                  </a:lnTo>
                  <a:lnTo>
                    <a:pt x="834" y="284"/>
                  </a:lnTo>
                  <a:lnTo>
                    <a:pt x="824" y="288"/>
                  </a:lnTo>
                  <a:lnTo>
                    <a:pt x="818" y="291"/>
                  </a:lnTo>
                  <a:lnTo>
                    <a:pt x="815" y="295"/>
                  </a:lnTo>
                  <a:lnTo>
                    <a:pt x="815" y="299"/>
                  </a:lnTo>
                  <a:lnTo>
                    <a:pt x="816" y="302"/>
                  </a:lnTo>
                  <a:lnTo>
                    <a:pt x="822" y="304"/>
                  </a:lnTo>
                  <a:lnTo>
                    <a:pt x="825" y="306"/>
                  </a:lnTo>
                  <a:lnTo>
                    <a:pt x="831" y="304"/>
                  </a:lnTo>
                  <a:lnTo>
                    <a:pt x="836" y="302"/>
                  </a:lnTo>
                  <a:lnTo>
                    <a:pt x="847" y="297"/>
                  </a:lnTo>
                  <a:lnTo>
                    <a:pt x="856" y="291"/>
                  </a:lnTo>
                  <a:lnTo>
                    <a:pt x="869" y="286"/>
                  </a:lnTo>
                  <a:lnTo>
                    <a:pt x="876" y="284"/>
                  </a:lnTo>
                  <a:lnTo>
                    <a:pt x="883" y="284"/>
                  </a:lnTo>
                  <a:lnTo>
                    <a:pt x="894" y="284"/>
                  </a:lnTo>
                  <a:lnTo>
                    <a:pt x="905" y="282"/>
                  </a:lnTo>
                  <a:lnTo>
                    <a:pt x="912" y="280"/>
                  </a:lnTo>
                  <a:lnTo>
                    <a:pt x="923" y="275"/>
                  </a:lnTo>
                  <a:lnTo>
                    <a:pt x="932" y="270"/>
                  </a:lnTo>
                  <a:lnTo>
                    <a:pt x="934" y="264"/>
                  </a:lnTo>
                  <a:lnTo>
                    <a:pt x="936" y="261"/>
                  </a:lnTo>
                  <a:lnTo>
                    <a:pt x="936" y="255"/>
                  </a:lnTo>
                  <a:lnTo>
                    <a:pt x="934" y="248"/>
                  </a:lnTo>
                  <a:lnTo>
                    <a:pt x="932" y="246"/>
                  </a:lnTo>
                  <a:lnTo>
                    <a:pt x="930" y="246"/>
                  </a:lnTo>
                  <a:lnTo>
                    <a:pt x="927" y="246"/>
                  </a:lnTo>
                  <a:lnTo>
                    <a:pt x="925" y="250"/>
                  </a:lnTo>
                  <a:lnTo>
                    <a:pt x="921" y="257"/>
                  </a:lnTo>
                  <a:lnTo>
                    <a:pt x="919" y="259"/>
                  </a:lnTo>
                  <a:lnTo>
                    <a:pt x="914" y="259"/>
                  </a:lnTo>
                  <a:lnTo>
                    <a:pt x="912" y="255"/>
                  </a:lnTo>
                  <a:lnTo>
                    <a:pt x="910" y="250"/>
                  </a:lnTo>
                  <a:lnTo>
                    <a:pt x="909" y="246"/>
                  </a:lnTo>
                  <a:lnTo>
                    <a:pt x="907" y="241"/>
                  </a:lnTo>
                  <a:lnTo>
                    <a:pt x="900" y="235"/>
                  </a:lnTo>
                  <a:lnTo>
                    <a:pt x="892" y="226"/>
                  </a:lnTo>
                  <a:lnTo>
                    <a:pt x="887" y="224"/>
                  </a:lnTo>
                  <a:lnTo>
                    <a:pt x="883" y="223"/>
                  </a:lnTo>
                  <a:lnTo>
                    <a:pt x="878" y="224"/>
                  </a:lnTo>
                  <a:lnTo>
                    <a:pt x="876" y="226"/>
                  </a:lnTo>
                  <a:lnTo>
                    <a:pt x="874" y="228"/>
                  </a:lnTo>
                  <a:lnTo>
                    <a:pt x="874" y="233"/>
                  </a:lnTo>
                  <a:lnTo>
                    <a:pt x="876" y="235"/>
                  </a:lnTo>
                  <a:lnTo>
                    <a:pt x="881" y="242"/>
                  </a:lnTo>
                  <a:lnTo>
                    <a:pt x="887" y="248"/>
                  </a:lnTo>
                  <a:lnTo>
                    <a:pt x="889" y="252"/>
                  </a:lnTo>
                  <a:lnTo>
                    <a:pt x="891" y="255"/>
                  </a:lnTo>
                  <a:lnTo>
                    <a:pt x="889" y="259"/>
                  </a:lnTo>
                  <a:lnTo>
                    <a:pt x="887" y="261"/>
                  </a:lnTo>
                  <a:lnTo>
                    <a:pt x="881" y="264"/>
                  </a:lnTo>
                  <a:lnTo>
                    <a:pt x="874" y="266"/>
                  </a:lnTo>
                  <a:lnTo>
                    <a:pt x="869" y="266"/>
                  </a:lnTo>
                  <a:lnTo>
                    <a:pt x="862" y="264"/>
                  </a:lnTo>
                  <a:lnTo>
                    <a:pt x="856" y="259"/>
                  </a:lnTo>
                  <a:lnTo>
                    <a:pt x="851" y="255"/>
                  </a:lnTo>
                  <a:lnTo>
                    <a:pt x="843" y="252"/>
                  </a:lnTo>
                  <a:lnTo>
                    <a:pt x="838" y="252"/>
                  </a:lnTo>
                  <a:lnTo>
                    <a:pt x="833" y="252"/>
                  </a:lnTo>
                  <a:lnTo>
                    <a:pt x="825" y="248"/>
                  </a:lnTo>
                  <a:lnTo>
                    <a:pt x="820" y="244"/>
                  </a:lnTo>
                  <a:lnTo>
                    <a:pt x="813" y="242"/>
                  </a:lnTo>
                  <a:lnTo>
                    <a:pt x="807" y="242"/>
                  </a:lnTo>
                  <a:lnTo>
                    <a:pt x="795" y="244"/>
                  </a:lnTo>
                  <a:lnTo>
                    <a:pt x="787" y="246"/>
                  </a:lnTo>
                  <a:lnTo>
                    <a:pt x="782" y="248"/>
                  </a:lnTo>
                  <a:lnTo>
                    <a:pt x="778" y="252"/>
                  </a:lnTo>
                  <a:lnTo>
                    <a:pt x="776" y="259"/>
                  </a:lnTo>
                  <a:close/>
                  <a:moveTo>
                    <a:pt x="952" y="166"/>
                  </a:moveTo>
                  <a:lnTo>
                    <a:pt x="952" y="166"/>
                  </a:lnTo>
                  <a:lnTo>
                    <a:pt x="956" y="170"/>
                  </a:lnTo>
                  <a:lnTo>
                    <a:pt x="959" y="176"/>
                  </a:lnTo>
                  <a:lnTo>
                    <a:pt x="965" y="179"/>
                  </a:lnTo>
                  <a:lnTo>
                    <a:pt x="972" y="179"/>
                  </a:lnTo>
                  <a:lnTo>
                    <a:pt x="985" y="177"/>
                  </a:lnTo>
                  <a:lnTo>
                    <a:pt x="990" y="177"/>
                  </a:lnTo>
                  <a:lnTo>
                    <a:pt x="996" y="177"/>
                  </a:lnTo>
                  <a:lnTo>
                    <a:pt x="999" y="179"/>
                  </a:lnTo>
                  <a:lnTo>
                    <a:pt x="1005" y="183"/>
                  </a:lnTo>
                  <a:lnTo>
                    <a:pt x="1017" y="195"/>
                  </a:lnTo>
                  <a:lnTo>
                    <a:pt x="1024" y="201"/>
                  </a:lnTo>
                  <a:lnTo>
                    <a:pt x="1034" y="203"/>
                  </a:lnTo>
                  <a:lnTo>
                    <a:pt x="1037" y="201"/>
                  </a:lnTo>
                  <a:lnTo>
                    <a:pt x="1039" y="197"/>
                  </a:lnTo>
                  <a:lnTo>
                    <a:pt x="1039" y="194"/>
                  </a:lnTo>
                  <a:lnTo>
                    <a:pt x="1037" y="190"/>
                  </a:lnTo>
                  <a:lnTo>
                    <a:pt x="1034" y="185"/>
                  </a:lnTo>
                  <a:lnTo>
                    <a:pt x="1028" y="181"/>
                  </a:lnTo>
                  <a:lnTo>
                    <a:pt x="1015" y="176"/>
                  </a:lnTo>
                  <a:lnTo>
                    <a:pt x="1008" y="170"/>
                  </a:lnTo>
                  <a:lnTo>
                    <a:pt x="1001" y="165"/>
                  </a:lnTo>
                  <a:lnTo>
                    <a:pt x="992" y="161"/>
                  </a:lnTo>
                  <a:lnTo>
                    <a:pt x="976" y="156"/>
                  </a:lnTo>
                  <a:lnTo>
                    <a:pt x="959" y="154"/>
                  </a:lnTo>
                  <a:lnTo>
                    <a:pt x="952" y="154"/>
                  </a:lnTo>
                  <a:lnTo>
                    <a:pt x="947" y="156"/>
                  </a:lnTo>
                  <a:lnTo>
                    <a:pt x="945" y="157"/>
                  </a:lnTo>
                  <a:lnTo>
                    <a:pt x="945" y="161"/>
                  </a:lnTo>
                  <a:lnTo>
                    <a:pt x="947" y="165"/>
                  </a:lnTo>
                  <a:lnTo>
                    <a:pt x="952" y="166"/>
                  </a:lnTo>
                  <a:close/>
                  <a:moveTo>
                    <a:pt x="918" y="346"/>
                  </a:moveTo>
                  <a:lnTo>
                    <a:pt x="918" y="346"/>
                  </a:lnTo>
                  <a:lnTo>
                    <a:pt x="923" y="353"/>
                  </a:lnTo>
                  <a:lnTo>
                    <a:pt x="930" y="358"/>
                  </a:lnTo>
                  <a:lnTo>
                    <a:pt x="936" y="360"/>
                  </a:lnTo>
                  <a:lnTo>
                    <a:pt x="938" y="362"/>
                  </a:lnTo>
                  <a:lnTo>
                    <a:pt x="938" y="366"/>
                  </a:lnTo>
                  <a:lnTo>
                    <a:pt x="932" y="367"/>
                  </a:lnTo>
                  <a:lnTo>
                    <a:pt x="929" y="366"/>
                  </a:lnTo>
                  <a:lnTo>
                    <a:pt x="923" y="366"/>
                  </a:lnTo>
                  <a:lnTo>
                    <a:pt x="919" y="367"/>
                  </a:lnTo>
                  <a:lnTo>
                    <a:pt x="918" y="369"/>
                  </a:lnTo>
                  <a:lnTo>
                    <a:pt x="914" y="375"/>
                  </a:lnTo>
                  <a:lnTo>
                    <a:pt x="910" y="378"/>
                  </a:lnTo>
                  <a:lnTo>
                    <a:pt x="907" y="378"/>
                  </a:lnTo>
                  <a:lnTo>
                    <a:pt x="905" y="376"/>
                  </a:lnTo>
                  <a:lnTo>
                    <a:pt x="903" y="371"/>
                  </a:lnTo>
                  <a:lnTo>
                    <a:pt x="903" y="367"/>
                  </a:lnTo>
                  <a:lnTo>
                    <a:pt x="903" y="364"/>
                  </a:lnTo>
                  <a:lnTo>
                    <a:pt x="909" y="360"/>
                  </a:lnTo>
                  <a:lnTo>
                    <a:pt x="910" y="356"/>
                  </a:lnTo>
                  <a:lnTo>
                    <a:pt x="912" y="355"/>
                  </a:lnTo>
                  <a:lnTo>
                    <a:pt x="910" y="351"/>
                  </a:lnTo>
                  <a:lnTo>
                    <a:pt x="909" y="349"/>
                  </a:lnTo>
                  <a:lnTo>
                    <a:pt x="905" y="344"/>
                  </a:lnTo>
                  <a:lnTo>
                    <a:pt x="900" y="342"/>
                  </a:lnTo>
                  <a:lnTo>
                    <a:pt x="894" y="344"/>
                  </a:lnTo>
                  <a:lnTo>
                    <a:pt x="883" y="349"/>
                  </a:lnTo>
                  <a:lnTo>
                    <a:pt x="878" y="353"/>
                  </a:lnTo>
                  <a:lnTo>
                    <a:pt x="874" y="353"/>
                  </a:lnTo>
                  <a:lnTo>
                    <a:pt x="869" y="351"/>
                  </a:lnTo>
                  <a:lnTo>
                    <a:pt x="865" y="344"/>
                  </a:lnTo>
                  <a:lnTo>
                    <a:pt x="865" y="340"/>
                  </a:lnTo>
                  <a:lnTo>
                    <a:pt x="863" y="338"/>
                  </a:lnTo>
                  <a:lnTo>
                    <a:pt x="858" y="335"/>
                  </a:lnTo>
                  <a:lnTo>
                    <a:pt x="853" y="335"/>
                  </a:lnTo>
                  <a:lnTo>
                    <a:pt x="849" y="335"/>
                  </a:lnTo>
                  <a:lnTo>
                    <a:pt x="847" y="337"/>
                  </a:lnTo>
                  <a:lnTo>
                    <a:pt x="845" y="342"/>
                  </a:lnTo>
                  <a:lnTo>
                    <a:pt x="845" y="349"/>
                  </a:lnTo>
                  <a:lnTo>
                    <a:pt x="845" y="353"/>
                  </a:lnTo>
                  <a:lnTo>
                    <a:pt x="842" y="355"/>
                  </a:lnTo>
                  <a:lnTo>
                    <a:pt x="836" y="356"/>
                  </a:lnTo>
                  <a:lnTo>
                    <a:pt x="831" y="356"/>
                  </a:lnTo>
                  <a:lnTo>
                    <a:pt x="825" y="353"/>
                  </a:lnTo>
                  <a:lnTo>
                    <a:pt x="822" y="347"/>
                  </a:lnTo>
                  <a:lnTo>
                    <a:pt x="818" y="338"/>
                  </a:lnTo>
                  <a:lnTo>
                    <a:pt x="816" y="335"/>
                  </a:lnTo>
                  <a:lnTo>
                    <a:pt x="811" y="333"/>
                  </a:lnTo>
                  <a:lnTo>
                    <a:pt x="805" y="335"/>
                  </a:lnTo>
                  <a:lnTo>
                    <a:pt x="796" y="338"/>
                  </a:lnTo>
                  <a:lnTo>
                    <a:pt x="793" y="342"/>
                  </a:lnTo>
                  <a:lnTo>
                    <a:pt x="787" y="344"/>
                  </a:lnTo>
                  <a:lnTo>
                    <a:pt x="773" y="347"/>
                  </a:lnTo>
                  <a:lnTo>
                    <a:pt x="767" y="351"/>
                  </a:lnTo>
                  <a:lnTo>
                    <a:pt x="762" y="355"/>
                  </a:lnTo>
                  <a:lnTo>
                    <a:pt x="758" y="360"/>
                  </a:lnTo>
                  <a:lnTo>
                    <a:pt x="755" y="364"/>
                  </a:lnTo>
                  <a:lnTo>
                    <a:pt x="749" y="367"/>
                  </a:lnTo>
                  <a:lnTo>
                    <a:pt x="748" y="371"/>
                  </a:lnTo>
                  <a:lnTo>
                    <a:pt x="746" y="375"/>
                  </a:lnTo>
                  <a:lnTo>
                    <a:pt x="748" y="378"/>
                  </a:lnTo>
                  <a:lnTo>
                    <a:pt x="749" y="380"/>
                  </a:lnTo>
                  <a:lnTo>
                    <a:pt x="753" y="384"/>
                  </a:lnTo>
                  <a:lnTo>
                    <a:pt x="760" y="384"/>
                  </a:lnTo>
                  <a:lnTo>
                    <a:pt x="766" y="385"/>
                  </a:lnTo>
                  <a:lnTo>
                    <a:pt x="782" y="382"/>
                  </a:lnTo>
                  <a:lnTo>
                    <a:pt x="795" y="382"/>
                  </a:lnTo>
                  <a:lnTo>
                    <a:pt x="807" y="384"/>
                  </a:lnTo>
                  <a:lnTo>
                    <a:pt x="807" y="387"/>
                  </a:lnTo>
                  <a:lnTo>
                    <a:pt x="807" y="389"/>
                  </a:lnTo>
                  <a:lnTo>
                    <a:pt x="802" y="393"/>
                  </a:lnTo>
                  <a:lnTo>
                    <a:pt x="795" y="394"/>
                  </a:lnTo>
                  <a:lnTo>
                    <a:pt x="786" y="394"/>
                  </a:lnTo>
                  <a:lnTo>
                    <a:pt x="776" y="396"/>
                  </a:lnTo>
                  <a:lnTo>
                    <a:pt x="769" y="398"/>
                  </a:lnTo>
                  <a:lnTo>
                    <a:pt x="764" y="400"/>
                  </a:lnTo>
                  <a:lnTo>
                    <a:pt x="762" y="402"/>
                  </a:lnTo>
                  <a:lnTo>
                    <a:pt x="762" y="405"/>
                  </a:lnTo>
                  <a:lnTo>
                    <a:pt x="764" y="409"/>
                  </a:lnTo>
                  <a:lnTo>
                    <a:pt x="769" y="411"/>
                  </a:lnTo>
                  <a:lnTo>
                    <a:pt x="775" y="411"/>
                  </a:lnTo>
                  <a:lnTo>
                    <a:pt x="784" y="411"/>
                  </a:lnTo>
                  <a:lnTo>
                    <a:pt x="798" y="407"/>
                  </a:lnTo>
                  <a:lnTo>
                    <a:pt x="809" y="405"/>
                  </a:lnTo>
                  <a:lnTo>
                    <a:pt x="818" y="402"/>
                  </a:lnTo>
                  <a:lnTo>
                    <a:pt x="829" y="400"/>
                  </a:lnTo>
                  <a:lnTo>
                    <a:pt x="834" y="400"/>
                  </a:lnTo>
                  <a:lnTo>
                    <a:pt x="840" y="402"/>
                  </a:lnTo>
                  <a:lnTo>
                    <a:pt x="845" y="404"/>
                  </a:lnTo>
                  <a:lnTo>
                    <a:pt x="849" y="407"/>
                  </a:lnTo>
                  <a:lnTo>
                    <a:pt x="851" y="411"/>
                  </a:lnTo>
                  <a:lnTo>
                    <a:pt x="851" y="414"/>
                  </a:lnTo>
                  <a:lnTo>
                    <a:pt x="851" y="416"/>
                  </a:lnTo>
                  <a:lnTo>
                    <a:pt x="849" y="418"/>
                  </a:lnTo>
                  <a:lnTo>
                    <a:pt x="842" y="420"/>
                  </a:lnTo>
                  <a:lnTo>
                    <a:pt x="834" y="420"/>
                  </a:lnTo>
                  <a:lnTo>
                    <a:pt x="820" y="420"/>
                  </a:lnTo>
                  <a:lnTo>
                    <a:pt x="798" y="422"/>
                  </a:lnTo>
                  <a:lnTo>
                    <a:pt x="787" y="423"/>
                  </a:lnTo>
                  <a:lnTo>
                    <a:pt x="780" y="427"/>
                  </a:lnTo>
                  <a:lnTo>
                    <a:pt x="778" y="429"/>
                  </a:lnTo>
                  <a:lnTo>
                    <a:pt x="778" y="432"/>
                  </a:lnTo>
                  <a:lnTo>
                    <a:pt x="778" y="436"/>
                  </a:lnTo>
                  <a:lnTo>
                    <a:pt x="780" y="442"/>
                  </a:lnTo>
                  <a:lnTo>
                    <a:pt x="782" y="445"/>
                  </a:lnTo>
                  <a:lnTo>
                    <a:pt x="786" y="449"/>
                  </a:lnTo>
                  <a:lnTo>
                    <a:pt x="795" y="452"/>
                  </a:lnTo>
                  <a:lnTo>
                    <a:pt x="809" y="460"/>
                  </a:lnTo>
                  <a:lnTo>
                    <a:pt x="824" y="465"/>
                  </a:lnTo>
                  <a:lnTo>
                    <a:pt x="834" y="465"/>
                  </a:lnTo>
                  <a:lnTo>
                    <a:pt x="843" y="465"/>
                  </a:lnTo>
                  <a:lnTo>
                    <a:pt x="863" y="461"/>
                  </a:lnTo>
                  <a:lnTo>
                    <a:pt x="872" y="460"/>
                  </a:lnTo>
                  <a:lnTo>
                    <a:pt x="880" y="456"/>
                  </a:lnTo>
                  <a:lnTo>
                    <a:pt x="891" y="451"/>
                  </a:lnTo>
                  <a:lnTo>
                    <a:pt x="901" y="447"/>
                  </a:lnTo>
                  <a:lnTo>
                    <a:pt x="914" y="445"/>
                  </a:lnTo>
                  <a:lnTo>
                    <a:pt x="927" y="443"/>
                  </a:lnTo>
                  <a:lnTo>
                    <a:pt x="930" y="443"/>
                  </a:lnTo>
                  <a:lnTo>
                    <a:pt x="932" y="440"/>
                  </a:lnTo>
                  <a:lnTo>
                    <a:pt x="936" y="438"/>
                  </a:lnTo>
                  <a:lnTo>
                    <a:pt x="939" y="438"/>
                  </a:lnTo>
                  <a:lnTo>
                    <a:pt x="945" y="440"/>
                  </a:lnTo>
                  <a:lnTo>
                    <a:pt x="948" y="443"/>
                  </a:lnTo>
                  <a:lnTo>
                    <a:pt x="956" y="452"/>
                  </a:lnTo>
                  <a:lnTo>
                    <a:pt x="963" y="458"/>
                  </a:lnTo>
                  <a:lnTo>
                    <a:pt x="972" y="461"/>
                  </a:lnTo>
                  <a:lnTo>
                    <a:pt x="979" y="463"/>
                  </a:lnTo>
                  <a:lnTo>
                    <a:pt x="988" y="463"/>
                  </a:lnTo>
                  <a:lnTo>
                    <a:pt x="994" y="461"/>
                  </a:lnTo>
                  <a:lnTo>
                    <a:pt x="997" y="460"/>
                  </a:lnTo>
                  <a:lnTo>
                    <a:pt x="999" y="456"/>
                  </a:lnTo>
                  <a:lnTo>
                    <a:pt x="996" y="452"/>
                  </a:lnTo>
                  <a:lnTo>
                    <a:pt x="986" y="447"/>
                  </a:lnTo>
                  <a:lnTo>
                    <a:pt x="983" y="443"/>
                  </a:lnTo>
                  <a:lnTo>
                    <a:pt x="983" y="442"/>
                  </a:lnTo>
                  <a:lnTo>
                    <a:pt x="985" y="440"/>
                  </a:lnTo>
                  <a:lnTo>
                    <a:pt x="988" y="438"/>
                  </a:lnTo>
                  <a:lnTo>
                    <a:pt x="994" y="438"/>
                  </a:lnTo>
                  <a:lnTo>
                    <a:pt x="1006" y="438"/>
                  </a:lnTo>
                  <a:lnTo>
                    <a:pt x="1012" y="438"/>
                  </a:lnTo>
                  <a:lnTo>
                    <a:pt x="1015" y="436"/>
                  </a:lnTo>
                  <a:lnTo>
                    <a:pt x="1017" y="432"/>
                  </a:lnTo>
                  <a:lnTo>
                    <a:pt x="1015" y="427"/>
                  </a:lnTo>
                  <a:lnTo>
                    <a:pt x="1010" y="422"/>
                  </a:lnTo>
                  <a:lnTo>
                    <a:pt x="1003" y="418"/>
                  </a:lnTo>
                  <a:lnTo>
                    <a:pt x="990" y="414"/>
                  </a:lnTo>
                  <a:lnTo>
                    <a:pt x="974" y="407"/>
                  </a:lnTo>
                  <a:lnTo>
                    <a:pt x="968" y="402"/>
                  </a:lnTo>
                  <a:lnTo>
                    <a:pt x="961" y="396"/>
                  </a:lnTo>
                  <a:lnTo>
                    <a:pt x="957" y="391"/>
                  </a:lnTo>
                  <a:lnTo>
                    <a:pt x="956" y="384"/>
                  </a:lnTo>
                  <a:lnTo>
                    <a:pt x="954" y="376"/>
                  </a:lnTo>
                  <a:lnTo>
                    <a:pt x="954" y="373"/>
                  </a:lnTo>
                  <a:lnTo>
                    <a:pt x="952" y="369"/>
                  </a:lnTo>
                  <a:lnTo>
                    <a:pt x="947" y="367"/>
                  </a:lnTo>
                  <a:lnTo>
                    <a:pt x="945" y="366"/>
                  </a:lnTo>
                  <a:lnTo>
                    <a:pt x="943" y="362"/>
                  </a:lnTo>
                  <a:lnTo>
                    <a:pt x="943" y="358"/>
                  </a:lnTo>
                  <a:lnTo>
                    <a:pt x="945" y="356"/>
                  </a:lnTo>
                  <a:lnTo>
                    <a:pt x="945" y="353"/>
                  </a:lnTo>
                  <a:lnTo>
                    <a:pt x="945" y="349"/>
                  </a:lnTo>
                  <a:lnTo>
                    <a:pt x="939" y="340"/>
                  </a:lnTo>
                  <a:lnTo>
                    <a:pt x="932" y="335"/>
                  </a:lnTo>
                  <a:lnTo>
                    <a:pt x="927" y="333"/>
                  </a:lnTo>
                  <a:lnTo>
                    <a:pt x="921" y="337"/>
                  </a:lnTo>
                  <a:lnTo>
                    <a:pt x="918" y="340"/>
                  </a:lnTo>
                  <a:lnTo>
                    <a:pt x="918" y="344"/>
                  </a:lnTo>
                  <a:lnTo>
                    <a:pt x="918" y="346"/>
                  </a:lnTo>
                  <a:close/>
                  <a:moveTo>
                    <a:pt x="858" y="223"/>
                  </a:moveTo>
                  <a:lnTo>
                    <a:pt x="858" y="223"/>
                  </a:lnTo>
                  <a:lnTo>
                    <a:pt x="865" y="221"/>
                  </a:lnTo>
                  <a:lnTo>
                    <a:pt x="869" y="219"/>
                  </a:lnTo>
                  <a:lnTo>
                    <a:pt x="871" y="217"/>
                  </a:lnTo>
                  <a:lnTo>
                    <a:pt x="872" y="212"/>
                  </a:lnTo>
                  <a:lnTo>
                    <a:pt x="874" y="208"/>
                  </a:lnTo>
                  <a:lnTo>
                    <a:pt x="874" y="203"/>
                  </a:lnTo>
                  <a:lnTo>
                    <a:pt x="876" y="199"/>
                  </a:lnTo>
                  <a:lnTo>
                    <a:pt x="880" y="195"/>
                  </a:lnTo>
                  <a:lnTo>
                    <a:pt x="881" y="194"/>
                  </a:lnTo>
                  <a:lnTo>
                    <a:pt x="883" y="192"/>
                  </a:lnTo>
                  <a:lnTo>
                    <a:pt x="881" y="190"/>
                  </a:lnTo>
                  <a:lnTo>
                    <a:pt x="878" y="186"/>
                  </a:lnTo>
                  <a:lnTo>
                    <a:pt x="869" y="185"/>
                  </a:lnTo>
                  <a:lnTo>
                    <a:pt x="863" y="186"/>
                  </a:lnTo>
                  <a:lnTo>
                    <a:pt x="858" y="190"/>
                  </a:lnTo>
                  <a:lnTo>
                    <a:pt x="851" y="195"/>
                  </a:lnTo>
                  <a:lnTo>
                    <a:pt x="843" y="199"/>
                  </a:lnTo>
                  <a:lnTo>
                    <a:pt x="838" y="201"/>
                  </a:lnTo>
                  <a:lnTo>
                    <a:pt x="834" y="201"/>
                  </a:lnTo>
                  <a:lnTo>
                    <a:pt x="833" y="203"/>
                  </a:lnTo>
                  <a:lnTo>
                    <a:pt x="831" y="208"/>
                  </a:lnTo>
                  <a:lnTo>
                    <a:pt x="831" y="212"/>
                  </a:lnTo>
                  <a:lnTo>
                    <a:pt x="833" y="215"/>
                  </a:lnTo>
                  <a:lnTo>
                    <a:pt x="838" y="219"/>
                  </a:lnTo>
                  <a:lnTo>
                    <a:pt x="849" y="221"/>
                  </a:lnTo>
                  <a:lnTo>
                    <a:pt x="858" y="223"/>
                  </a:lnTo>
                  <a:close/>
                  <a:moveTo>
                    <a:pt x="872" y="181"/>
                  </a:moveTo>
                  <a:lnTo>
                    <a:pt x="872" y="181"/>
                  </a:lnTo>
                  <a:lnTo>
                    <a:pt x="876" y="183"/>
                  </a:lnTo>
                  <a:lnTo>
                    <a:pt x="880" y="183"/>
                  </a:lnTo>
                  <a:lnTo>
                    <a:pt x="883" y="183"/>
                  </a:lnTo>
                  <a:lnTo>
                    <a:pt x="889" y="181"/>
                  </a:lnTo>
                  <a:lnTo>
                    <a:pt x="892" y="176"/>
                  </a:lnTo>
                  <a:lnTo>
                    <a:pt x="891" y="170"/>
                  </a:lnTo>
                  <a:lnTo>
                    <a:pt x="887" y="166"/>
                  </a:lnTo>
                  <a:lnTo>
                    <a:pt x="883" y="165"/>
                  </a:lnTo>
                  <a:lnTo>
                    <a:pt x="880" y="165"/>
                  </a:lnTo>
                  <a:lnTo>
                    <a:pt x="872" y="168"/>
                  </a:lnTo>
                  <a:lnTo>
                    <a:pt x="867" y="174"/>
                  </a:lnTo>
                  <a:lnTo>
                    <a:pt x="865" y="176"/>
                  </a:lnTo>
                  <a:lnTo>
                    <a:pt x="867" y="177"/>
                  </a:lnTo>
                  <a:lnTo>
                    <a:pt x="869" y="179"/>
                  </a:lnTo>
                  <a:lnTo>
                    <a:pt x="872" y="181"/>
                  </a:lnTo>
                  <a:close/>
                  <a:moveTo>
                    <a:pt x="1624" y="532"/>
                  </a:moveTo>
                  <a:lnTo>
                    <a:pt x="1624" y="532"/>
                  </a:lnTo>
                  <a:lnTo>
                    <a:pt x="1624" y="527"/>
                  </a:lnTo>
                  <a:lnTo>
                    <a:pt x="1624" y="521"/>
                  </a:lnTo>
                  <a:lnTo>
                    <a:pt x="1624" y="517"/>
                  </a:lnTo>
                  <a:lnTo>
                    <a:pt x="1620" y="514"/>
                  </a:lnTo>
                  <a:lnTo>
                    <a:pt x="1618" y="510"/>
                  </a:lnTo>
                  <a:lnTo>
                    <a:pt x="1613" y="508"/>
                  </a:lnTo>
                  <a:lnTo>
                    <a:pt x="1604" y="507"/>
                  </a:lnTo>
                  <a:lnTo>
                    <a:pt x="1584" y="507"/>
                  </a:lnTo>
                  <a:lnTo>
                    <a:pt x="1575" y="505"/>
                  </a:lnTo>
                  <a:lnTo>
                    <a:pt x="1566" y="501"/>
                  </a:lnTo>
                  <a:lnTo>
                    <a:pt x="1548" y="492"/>
                  </a:lnTo>
                  <a:lnTo>
                    <a:pt x="1539" y="489"/>
                  </a:lnTo>
                  <a:lnTo>
                    <a:pt x="1531" y="483"/>
                  </a:lnTo>
                  <a:lnTo>
                    <a:pt x="1528" y="478"/>
                  </a:lnTo>
                  <a:lnTo>
                    <a:pt x="1524" y="472"/>
                  </a:lnTo>
                  <a:lnTo>
                    <a:pt x="1519" y="460"/>
                  </a:lnTo>
                  <a:lnTo>
                    <a:pt x="1513" y="447"/>
                  </a:lnTo>
                  <a:lnTo>
                    <a:pt x="1510" y="434"/>
                  </a:lnTo>
                  <a:lnTo>
                    <a:pt x="1499" y="418"/>
                  </a:lnTo>
                  <a:lnTo>
                    <a:pt x="1493" y="411"/>
                  </a:lnTo>
                  <a:lnTo>
                    <a:pt x="1486" y="405"/>
                  </a:lnTo>
                  <a:lnTo>
                    <a:pt x="1477" y="400"/>
                  </a:lnTo>
                  <a:lnTo>
                    <a:pt x="1466" y="396"/>
                  </a:lnTo>
                  <a:lnTo>
                    <a:pt x="1455" y="393"/>
                  </a:lnTo>
                  <a:lnTo>
                    <a:pt x="1450" y="391"/>
                  </a:lnTo>
                  <a:lnTo>
                    <a:pt x="1450" y="387"/>
                  </a:lnTo>
                  <a:lnTo>
                    <a:pt x="1448" y="387"/>
                  </a:lnTo>
                  <a:lnTo>
                    <a:pt x="1450" y="389"/>
                  </a:lnTo>
                  <a:lnTo>
                    <a:pt x="1444" y="385"/>
                  </a:lnTo>
                  <a:lnTo>
                    <a:pt x="1441" y="380"/>
                  </a:lnTo>
                  <a:lnTo>
                    <a:pt x="1432" y="369"/>
                  </a:lnTo>
                  <a:lnTo>
                    <a:pt x="1426" y="364"/>
                  </a:lnTo>
                  <a:lnTo>
                    <a:pt x="1419" y="362"/>
                  </a:lnTo>
                  <a:lnTo>
                    <a:pt x="1403" y="358"/>
                  </a:lnTo>
                  <a:lnTo>
                    <a:pt x="1390" y="356"/>
                  </a:lnTo>
                  <a:lnTo>
                    <a:pt x="1374" y="353"/>
                  </a:lnTo>
                  <a:lnTo>
                    <a:pt x="1367" y="351"/>
                  </a:lnTo>
                  <a:lnTo>
                    <a:pt x="1361" y="346"/>
                  </a:lnTo>
                  <a:lnTo>
                    <a:pt x="1359" y="340"/>
                  </a:lnTo>
                  <a:lnTo>
                    <a:pt x="1363" y="333"/>
                  </a:lnTo>
                  <a:lnTo>
                    <a:pt x="1368" y="328"/>
                  </a:lnTo>
                  <a:lnTo>
                    <a:pt x="1370" y="324"/>
                  </a:lnTo>
                  <a:lnTo>
                    <a:pt x="1372" y="320"/>
                  </a:lnTo>
                  <a:lnTo>
                    <a:pt x="1370" y="317"/>
                  </a:lnTo>
                  <a:lnTo>
                    <a:pt x="1368" y="315"/>
                  </a:lnTo>
                  <a:lnTo>
                    <a:pt x="1361" y="313"/>
                  </a:lnTo>
                  <a:lnTo>
                    <a:pt x="1354" y="313"/>
                  </a:lnTo>
                  <a:lnTo>
                    <a:pt x="1348" y="315"/>
                  </a:lnTo>
                  <a:lnTo>
                    <a:pt x="1338" y="318"/>
                  </a:lnTo>
                  <a:lnTo>
                    <a:pt x="1325" y="320"/>
                  </a:lnTo>
                  <a:lnTo>
                    <a:pt x="1316" y="320"/>
                  </a:lnTo>
                  <a:lnTo>
                    <a:pt x="1305" y="320"/>
                  </a:lnTo>
                  <a:lnTo>
                    <a:pt x="1294" y="320"/>
                  </a:lnTo>
                  <a:lnTo>
                    <a:pt x="1281" y="322"/>
                  </a:lnTo>
                  <a:lnTo>
                    <a:pt x="1271" y="328"/>
                  </a:lnTo>
                  <a:lnTo>
                    <a:pt x="1265" y="329"/>
                  </a:lnTo>
                  <a:lnTo>
                    <a:pt x="1263" y="335"/>
                  </a:lnTo>
                  <a:lnTo>
                    <a:pt x="1262" y="340"/>
                  </a:lnTo>
                  <a:lnTo>
                    <a:pt x="1263" y="347"/>
                  </a:lnTo>
                  <a:lnTo>
                    <a:pt x="1267" y="362"/>
                  </a:lnTo>
                  <a:lnTo>
                    <a:pt x="1271" y="375"/>
                  </a:lnTo>
                  <a:lnTo>
                    <a:pt x="1271" y="382"/>
                  </a:lnTo>
                  <a:lnTo>
                    <a:pt x="1271" y="384"/>
                  </a:lnTo>
                  <a:lnTo>
                    <a:pt x="1269" y="385"/>
                  </a:lnTo>
                  <a:lnTo>
                    <a:pt x="1263" y="387"/>
                  </a:lnTo>
                  <a:lnTo>
                    <a:pt x="1258" y="385"/>
                  </a:lnTo>
                  <a:lnTo>
                    <a:pt x="1253" y="384"/>
                  </a:lnTo>
                  <a:lnTo>
                    <a:pt x="1249" y="380"/>
                  </a:lnTo>
                  <a:lnTo>
                    <a:pt x="1247" y="375"/>
                  </a:lnTo>
                  <a:lnTo>
                    <a:pt x="1245" y="367"/>
                  </a:lnTo>
                  <a:lnTo>
                    <a:pt x="1245" y="355"/>
                  </a:lnTo>
                  <a:lnTo>
                    <a:pt x="1247" y="337"/>
                  </a:lnTo>
                  <a:lnTo>
                    <a:pt x="1247" y="326"/>
                  </a:lnTo>
                  <a:lnTo>
                    <a:pt x="1243" y="322"/>
                  </a:lnTo>
                  <a:lnTo>
                    <a:pt x="1242" y="318"/>
                  </a:lnTo>
                  <a:lnTo>
                    <a:pt x="1236" y="317"/>
                  </a:lnTo>
                  <a:lnTo>
                    <a:pt x="1233" y="317"/>
                  </a:lnTo>
                  <a:lnTo>
                    <a:pt x="1227" y="317"/>
                  </a:lnTo>
                  <a:lnTo>
                    <a:pt x="1224" y="318"/>
                  </a:lnTo>
                  <a:lnTo>
                    <a:pt x="1218" y="326"/>
                  </a:lnTo>
                  <a:lnTo>
                    <a:pt x="1213" y="333"/>
                  </a:lnTo>
                  <a:lnTo>
                    <a:pt x="1205" y="344"/>
                  </a:lnTo>
                  <a:lnTo>
                    <a:pt x="1202" y="347"/>
                  </a:lnTo>
                  <a:lnTo>
                    <a:pt x="1198" y="355"/>
                  </a:lnTo>
                  <a:lnTo>
                    <a:pt x="1195" y="369"/>
                  </a:lnTo>
                  <a:lnTo>
                    <a:pt x="1195" y="376"/>
                  </a:lnTo>
                  <a:lnTo>
                    <a:pt x="1195" y="380"/>
                  </a:lnTo>
                  <a:lnTo>
                    <a:pt x="1198" y="382"/>
                  </a:lnTo>
                  <a:lnTo>
                    <a:pt x="1205" y="387"/>
                  </a:lnTo>
                  <a:lnTo>
                    <a:pt x="1207" y="389"/>
                  </a:lnTo>
                  <a:lnTo>
                    <a:pt x="1211" y="393"/>
                  </a:lnTo>
                  <a:lnTo>
                    <a:pt x="1215" y="398"/>
                  </a:lnTo>
                  <a:lnTo>
                    <a:pt x="1216" y="405"/>
                  </a:lnTo>
                  <a:lnTo>
                    <a:pt x="1218" y="411"/>
                  </a:lnTo>
                  <a:lnTo>
                    <a:pt x="1224" y="414"/>
                  </a:lnTo>
                  <a:lnTo>
                    <a:pt x="1231" y="420"/>
                  </a:lnTo>
                  <a:lnTo>
                    <a:pt x="1238" y="420"/>
                  </a:lnTo>
                  <a:lnTo>
                    <a:pt x="1245" y="418"/>
                  </a:lnTo>
                  <a:lnTo>
                    <a:pt x="1254" y="418"/>
                  </a:lnTo>
                  <a:lnTo>
                    <a:pt x="1262" y="420"/>
                  </a:lnTo>
                  <a:lnTo>
                    <a:pt x="1267" y="423"/>
                  </a:lnTo>
                  <a:lnTo>
                    <a:pt x="1274" y="425"/>
                  </a:lnTo>
                  <a:lnTo>
                    <a:pt x="1281" y="427"/>
                  </a:lnTo>
                  <a:lnTo>
                    <a:pt x="1296" y="427"/>
                  </a:lnTo>
                  <a:lnTo>
                    <a:pt x="1303" y="429"/>
                  </a:lnTo>
                  <a:lnTo>
                    <a:pt x="1312" y="431"/>
                  </a:lnTo>
                  <a:lnTo>
                    <a:pt x="1318" y="429"/>
                  </a:lnTo>
                  <a:lnTo>
                    <a:pt x="1323" y="427"/>
                  </a:lnTo>
                  <a:lnTo>
                    <a:pt x="1332" y="422"/>
                  </a:lnTo>
                  <a:lnTo>
                    <a:pt x="1339" y="420"/>
                  </a:lnTo>
                  <a:lnTo>
                    <a:pt x="1347" y="420"/>
                  </a:lnTo>
                  <a:lnTo>
                    <a:pt x="1361" y="420"/>
                  </a:lnTo>
                  <a:lnTo>
                    <a:pt x="1374" y="425"/>
                  </a:lnTo>
                  <a:lnTo>
                    <a:pt x="1386" y="429"/>
                  </a:lnTo>
                  <a:lnTo>
                    <a:pt x="1397" y="434"/>
                  </a:lnTo>
                  <a:lnTo>
                    <a:pt x="1406" y="442"/>
                  </a:lnTo>
                  <a:lnTo>
                    <a:pt x="1415" y="447"/>
                  </a:lnTo>
                  <a:lnTo>
                    <a:pt x="1424" y="456"/>
                  </a:lnTo>
                  <a:lnTo>
                    <a:pt x="1432" y="465"/>
                  </a:lnTo>
                  <a:lnTo>
                    <a:pt x="1437" y="474"/>
                  </a:lnTo>
                  <a:lnTo>
                    <a:pt x="1441" y="485"/>
                  </a:lnTo>
                  <a:lnTo>
                    <a:pt x="1444" y="496"/>
                  </a:lnTo>
                  <a:lnTo>
                    <a:pt x="1443" y="507"/>
                  </a:lnTo>
                  <a:lnTo>
                    <a:pt x="1441" y="517"/>
                  </a:lnTo>
                  <a:lnTo>
                    <a:pt x="1435" y="539"/>
                  </a:lnTo>
                  <a:lnTo>
                    <a:pt x="1434" y="545"/>
                  </a:lnTo>
                  <a:lnTo>
                    <a:pt x="1432" y="552"/>
                  </a:lnTo>
                  <a:lnTo>
                    <a:pt x="1434" y="555"/>
                  </a:lnTo>
                  <a:lnTo>
                    <a:pt x="1435" y="561"/>
                  </a:lnTo>
                  <a:lnTo>
                    <a:pt x="1434" y="566"/>
                  </a:lnTo>
                  <a:lnTo>
                    <a:pt x="1430" y="572"/>
                  </a:lnTo>
                  <a:lnTo>
                    <a:pt x="1424" y="577"/>
                  </a:lnTo>
                  <a:lnTo>
                    <a:pt x="1421" y="581"/>
                  </a:lnTo>
                  <a:lnTo>
                    <a:pt x="1414" y="583"/>
                  </a:lnTo>
                  <a:lnTo>
                    <a:pt x="1405" y="583"/>
                  </a:lnTo>
                  <a:lnTo>
                    <a:pt x="1388" y="583"/>
                  </a:lnTo>
                  <a:lnTo>
                    <a:pt x="1376" y="583"/>
                  </a:lnTo>
                  <a:lnTo>
                    <a:pt x="1368" y="583"/>
                  </a:lnTo>
                  <a:lnTo>
                    <a:pt x="1363" y="586"/>
                  </a:lnTo>
                  <a:lnTo>
                    <a:pt x="1361" y="588"/>
                  </a:lnTo>
                  <a:lnTo>
                    <a:pt x="1359" y="592"/>
                  </a:lnTo>
                  <a:lnTo>
                    <a:pt x="1359" y="599"/>
                  </a:lnTo>
                  <a:lnTo>
                    <a:pt x="1365" y="606"/>
                  </a:lnTo>
                  <a:lnTo>
                    <a:pt x="1370" y="612"/>
                  </a:lnTo>
                  <a:lnTo>
                    <a:pt x="1377" y="613"/>
                  </a:lnTo>
                  <a:lnTo>
                    <a:pt x="1385" y="613"/>
                  </a:lnTo>
                  <a:lnTo>
                    <a:pt x="1399" y="610"/>
                  </a:lnTo>
                  <a:lnTo>
                    <a:pt x="1414" y="606"/>
                  </a:lnTo>
                  <a:lnTo>
                    <a:pt x="1421" y="608"/>
                  </a:lnTo>
                  <a:lnTo>
                    <a:pt x="1428" y="610"/>
                  </a:lnTo>
                  <a:lnTo>
                    <a:pt x="1437" y="619"/>
                  </a:lnTo>
                  <a:lnTo>
                    <a:pt x="1448" y="628"/>
                  </a:lnTo>
                  <a:lnTo>
                    <a:pt x="1455" y="631"/>
                  </a:lnTo>
                  <a:lnTo>
                    <a:pt x="1462" y="635"/>
                  </a:lnTo>
                  <a:lnTo>
                    <a:pt x="1470" y="635"/>
                  </a:lnTo>
                  <a:lnTo>
                    <a:pt x="1477" y="635"/>
                  </a:lnTo>
                  <a:lnTo>
                    <a:pt x="1491" y="633"/>
                  </a:lnTo>
                  <a:lnTo>
                    <a:pt x="1506" y="635"/>
                  </a:lnTo>
                  <a:lnTo>
                    <a:pt x="1519" y="639"/>
                  </a:lnTo>
                  <a:lnTo>
                    <a:pt x="1528" y="641"/>
                  </a:lnTo>
                  <a:lnTo>
                    <a:pt x="1537" y="644"/>
                  </a:lnTo>
                  <a:lnTo>
                    <a:pt x="1544" y="642"/>
                  </a:lnTo>
                  <a:lnTo>
                    <a:pt x="1546" y="642"/>
                  </a:lnTo>
                  <a:lnTo>
                    <a:pt x="1546" y="639"/>
                  </a:lnTo>
                  <a:lnTo>
                    <a:pt x="1546" y="635"/>
                  </a:lnTo>
                  <a:lnTo>
                    <a:pt x="1542" y="633"/>
                  </a:lnTo>
                  <a:lnTo>
                    <a:pt x="1535" y="630"/>
                  </a:lnTo>
                  <a:lnTo>
                    <a:pt x="1517" y="624"/>
                  </a:lnTo>
                  <a:lnTo>
                    <a:pt x="1510" y="619"/>
                  </a:lnTo>
                  <a:lnTo>
                    <a:pt x="1508" y="615"/>
                  </a:lnTo>
                  <a:lnTo>
                    <a:pt x="1508" y="612"/>
                  </a:lnTo>
                  <a:lnTo>
                    <a:pt x="1510" y="608"/>
                  </a:lnTo>
                  <a:lnTo>
                    <a:pt x="1515" y="606"/>
                  </a:lnTo>
                  <a:lnTo>
                    <a:pt x="1526" y="606"/>
                  </a:lnTo>
                  <a:lnTo>
                    <a:pt x="1537" y="604"/>
                  </a:lnTo>
                  <a:lnTo>
                    <a:pt x="1548" y="603"/>
                  </a:lnTo>
                  <a:lnTo>
                    <a:pt x="1557" y="599"/>
                  </a:lnTo>
                  <a:lnTo>
                    <a:pt x="1558" y="597"/>
                  </a:lnTo>
                  <a:lnTo>
                    <a:pt x="1560" y="592"/>
                  </a:lnTo>
                  <a:lnTo>
                    <a:pt x="1558" y="586"/>
                  </a:lnTo>
                  <a:lnTo>
                    <a:pt x="1557" y="581"/>
                  </a:lnTo>
                  <a:lnTo>
                    <a:pt x="1548" y="574"/>
                  </a:lnTo>
                  <a:lnTo>
                    <a:pt x="1540" y="568"/>
                  </a:lnTo>
                  <a:lnTo>
                    <a:pt x="1531" y="559"/>
                  </a:lnTo>
                  <a:lnTo>
                    <a:pt x="1528" y="555"/>
                  </a:lnTo>
                  <a:lnTo>
                    <a:pt x="1524" y="550"/>
                  </a:lnTo>
                  <a:lnTo>
                    <a:pt x="1524" y="545"/>
                  </a:lnTo>
                  <a:lnTo>
                    <a:pt x="1526" y="539"/>
                  </a:lnTo>
                  <a:lnTo>
                    <a:pt x="1528" y="537"/>
                  </a:lnTo>
                  <a:lnTo>
                    <a:pt x="1531" y="536"/>
                  </a:lnTo>
                  <a:lnTo>
                    <a:pt x="1537" y="536"/>
                  </a:lnTo>
                  <a:lnTo>
                    <a:pt x="1542" y="536"/>
                  </a:lnTo>
                  <a:lnTo>
                    <a:pt x="1551" y="539"/>
                  </a:lnTo>
                  <a:lnTo>
                    <a:pt x="1560" y="543"/>
                  </a:lnTo>
                  <a:lnTo>
                    <a:pt x="1575" y="555"/>
                  </a:lnTo>
                  <a:lnTo>
                    <a:pt x="1582" y="559"/>
                  </a:lnTo>
                  <a:lnTo>
                    <a:pt x="1591" y="563"/>
                  </a:lnTo>
                  <a:lnTo>
                    <a:pt x="1596" y="561"/>
                  </a:lnTo>
                  <a:lnTo>
                    <a:pt x="1602" y="559"/>
                  </a:lnTo>
                  <a:lnTo>
                    <a:pt x="1611" y="552"/>
                  </a:lnTo>
                  <a:lnTo>
                    <a:pt x="1618" y="541"/>
                  </a:lnTo>
                  <a:lnTo>
                    <a:pt x="1624" y="532"/>
                  </a:lnTo>
                  <a:close/>
                  <a:moveTo>
                    <a:pt x="1115" y="101"/>
                  </a:moveTo>
                  <a:lnTo>
                    <a:pt x="1115" y="101"/>
                  </a:lnTo>
                  <a:lnTo>
                    <a:pt x="1122" y="103"/>
                  </a:lnTo>
                  <a:lnTo>
                    <a:pt x="1129" y="107"/>
                  </a:lnTo>
                  <a:lnTo>
                    <a:pt x="1133" y="109"/>
                  </a:lnTo>
                  <a:lnTo>
                    <a:pt x="1133" y="112"/>
                  </a:lnTo>
                  <a:lnTo>
                    <a:pt x="1129" y="114"/>
                  </a:lnTo>
                  <a:lnTo>
                    <a:pt x="1124" y="114"/>
                  </a:lnTo>
                  <a:lnTo>
                    <a:pt x="1119" y="114"/>
                  </a:lnTo>
                  <a:lnTo>
                    <a:pt x="1111" y="114"/>
                  </a:lnTo>
                  <a:lnTo>
                    <a:pt x="1110" y="116"/>
                  </a:lnTo>
                  <a:lnTo>
                    <a:pt x="1108" y="118"/>
                  </a:lnTo>
                  <a:lnTo>
                    <a:pt x="1108" y="121"/>
                  </a:lnTo>
                  <a:lnTo>
                    <a:pt x="1110" y="123"/>
                  </a:lnTo>
                  <a:lnTo>
                    <a:pt x="1113" y="127"/>
                  </a:lnTo>
                  <a:lnTo>
                    <a:pt x="1126" y="127"/>
                  </a:lnTo>
                  <a:lnTo>
                    <a:pt x="1133" y="128"/>
                  </a:lnTo>
                  <a:lnTo>
                    <a:pt x="1135" y="130"/>
                  </a:lnTo>
                  <a:lnTo>
                    <a:pt x="1133" y="134"/>
                  </a:lnTo>
                  <a:lnTo>
                    <a:pt x="1131" y="136"/>
                  </a:lnTo>
                  <a:lnTo>
                    <a:pt x="1128" y="136"/>
                  </a:lnTo>
                  <a:lnTo>
                    <a:pt x="1124" y="136"/>
                  </a:lnTo>
                  <a:lnTo>
                    <a:pt x="1120" y="138"/>
                  </a:lnTo>
                  <a:lnTo>
                    <a:pt x="1117" y="143"/>
                  </a:lnTo>
                  <a:lnTo>
                    <a:pt x="1119" y="147"/>
                  </a:lnTo>
                  <a:lnTo>
                    <a:pt x="1122" y="150"/>
                  </a:lnTo>
                  <a:lnTo>
                    <a:pt x="1128" y="150"/>
                  </a:lnTo>
                  <a:lnTo>
                    <a:pt x="1144" y="152"/>
                  </a:lnTo>
                  <a:lnTo>
                    <a:pt x="1153" y="152"/>
                  </a:lnTo>
                  <a:lnTo>
                    <a:pt x="1160" y="156"/>
                  </a:lnTo>
                  <a:lnTo>
                    <a:pt x="1162" y="157"/>
                  </a:lnTo>
                  <a:lnTo>
                    <a:pt x="1160" y="159"/>
                  </a:lnTo>
                  <a:lnTo>
                    <a:pt x="1158" y="161"/>
                  </a:lnTo>
                  <a:lnTo>
                    <a:pt x="1153" y="163"/>
                  </a:lnTo>
                  <a:lnTo>
                    <a:pt x="1149" y="163"/>
                  </a:lnTo>
                  <a:lnTo>
                    <a:pt x="1146" y="166"/>
                  </a:lnTo>
                  <a:lnTo>
                    <a:pt x="1144" y="170"/>
                  </a:lnTo>
                  <a:lnTo>
                    <a:pt x="1142" y="176"/>
                  </a:lnTo>
                  <a:lnTo>
                    <a:pt x="1142" y="179"/>
                  </a:lnTo>
                  <a:lnTo>
                    <a:pt x="1144" y="181"/>
                  </a:lnTo>
                  <a:lnTo>
                    <a:pt x="1148" y="186"/>
                  </a:lnTo>
                  <a:lnTo>
                    <a:pt x="1157" y="190"/>
                  </a:lnTo>
                  <a:lnTo>
                    <a:pt x="1166" y="192"/>
                  </a:lnTo>
                  <a:lnTo>
                    <a:pt x="1175" y="190"/>
                  </a:lnTo>
                  <a:lnTo>
                    <a:pt x="1182" y="188"/>
                  </a:lnTo>
                  <a:lnTo>
                    <a:pt x="1189" y="183"/>
                  </a:lnTo>
                  <a:lnTo>
                    <a:pt x="1195" y="174"/>
                  </a:lnTo>
                  <a:lnTo>
                    <a:pt x="1198" y="170"/>
                  </a:lnTo>
                  <a:lnTo>
                    <a:pt x="1202" y="168"/>
                  </a:lnTo>
                  <a:lnTo>
                    <a:pt x="1213" y="165"/>
                  </a:lnTo>
                  <a:lnTo>
                    <a:pt x="1225" y="161"/>
                  </a:lnTo>
                  <a:lnTo>
                    <a:pt x="1233" y="161"/>
                  </a:lnTo>
                  <a:lnTo>
                    <a:pt x="1236" y="163"/>
                  </a:lnTo>
                  <a:lnTo>
                    <a:pt x="1238" y="165"/>
                  </a:lnTo>
                  <a:lnTo>
                    <a:pt x="1238" y="166"/>
                  </a:lnTo>
                  <a:lnTo>
                    <a:pt x="1231" y="172"/>
                  </a:lnTo>
                  <a:lnTo>
                    <a:pt x="1222" y="177"/>
                  </a:lnTo>
                  <a:lnTo>
                    <a:pt x="1216" y="179"/>
                  </a:lnTo>
                  <a:lnTo>
                    <a:pt x="1215" y="183"/>
                  </a:lnTo>
                  <a:lnTo>
                    <a:pt x="1216" y="186"/>
                  </a:lnTo>
                  <a:lnTo>
                    <a:pt x="1225" y="188"/>
                  </a:lnTo>
                  <a:lnTo>
                    <a:pt x="1233" y="188"/>
                  </a:lnTo>
                  <a:lnTo>
                    <a:pt x="1240" y="186"/>
                  </a:lnTo>
                  <a:lnTo>
                    <a:pt x="1251" y="181"/>
                  </a:lnTo>
                  <a:lnTo>
                    <a:pt x="1258" y="179"/>
                  </a:lnTo>
                  <a:lnTo>
                    <a:pt x="1263" y="179"/>
                  </a:lnTo>
                  <a:lnTo>
                    <a:pt x="1265" y="181"/>
                  </a:lnTo>
                  <a:lnTo>
                    <a:pt x="1265" y="183"/>
                  </a:lnTo>
                  <a:lnTo>
                    <a:pt x="1265" y="186"/>
                  </a:lnTo>
                  <a:lnTo>
                    <a:pt x="1265" y="192"/>
                  </a:lnTo>
                  <a:lnTo>
                    <a:pt x="1267" y="197"/>
                  </a:lnTo>
                  <a:lnTo>
                    <a:pt x="1271" y="199"/>
                  </a:lnTo>
                  <a:lnTo>
                    <a:pt x="1274" y="199"/>
                  </a:lnTo>
                  <a:lnTo>
                    <a:pt x="1278" y="197"/>
                  </a:lnTo>
                  <a:lnTo>
                    <a:pt x="1283" y="199"/>
                  </a:lnTo>
                  <a:lnTo>
                    <a:pt x="1287" y="201"/>
                  </a:lnTo>
                  <a:lnTo>
                    <a:pt x="1289" y="204"/>
                  </a:lnTo>
                  <a:lnTo>
                    <a:pt x="1287" y="210"/>
                  </a:lnTo>
                  <a:lnTo>
                    <a:pt x="1283" y="212"/>
                  </a:lnTo>
                  <a:lnTo>
                    <a:pt x="1278" y="215"/>
                  </a:lnTo>
                  <a:lnTo>
                    <a:pt x="1272" y="214"/>
                  </a:lnTo>
                  <a:lnTo>
                    <a:pt x="1267" y="212"/>
                  </a:lnTo>
                  <a:lnTo>
                    <a:pt x="1260" y="208"/>
                  </a:lnTo>
                  <a:lnTo>
                    <a:pt x="1249" y="201"/>
                  </a:lnTo>
                  <a:lnTo>
                    <a:pt x="1243" y="197"/>
                  </a:lnTo>
                  <a:lnTo>
                    <a:pt x="1238" y="195"/>
                  </a:lnTo>
                  <a:lnTo>
                    <a:pt x="1227" y="194"/>
                  </a:lnTo>
                  <a:lnTo>
                    <a:pt x="1222" y="194"/>
                  </a:lnTo>
                  <a:lnTo>
                    <a:pt x="1216" y="195"/>
                  </a:lnTo>
                  <a:lnTo>
                    <a:pt x="1215" y="197"/>
                  </a:lnTo>
                  <a:lnTo>
                    <a:pt x="1213" y="201"/>
                  </a:lnTo>
                  <a:lnTo>
                    <a:pt x="1213" y="204"/>
                  </a:lnTo>
                  <a:lnTo>
                    <a:pt x="1215" y="208"/>
                  </a:lnTo>
                  <a:lnTo>
                    <a:pt x="1222" y="212"/>
                  </a:lnTo>
                  <a:lnTo>
                    <a:pt x="1222" y="214"/>
                  </a:lnTo>
                  <a:lnTo>
                    <a:pt x="1220" y="217"/>
                  </a:lnTo>
                  <a:lnTo>
                    <a:pt x="1216" y="219"/>
                  </a:lnTo>
                  <a:lnTo>
                    <a:pt x="1211" y="219"/>
                  </a:lnTo>
                  <a:lnTo>
                    <a:pt x="1202" y="221"/>
                  </a:lnTo>
                  <a:lnTo>
                    <a:pt x="1196" y="223"/>
                  </a:lnTo>
                  <a:lnTo>
                    <a:pt x="1193" y="224"/>
                  </a:lnTo>
                  <a:lnTo>
                    <a:pt x="1189" y="230"/>
                  </a:lnTo>
                  <a:lnTo>
                    <a:pt x="1191" y="235"/>
                  </a:lnTo>
                  <a:lnTo>
                    <a:pt x="1195" y="239"/>
                  </a:lnTo>
                  <a:lnTo>
                    <a:pt x="1202" y="242"/>
                  </a:lnTo>
                  <a:lnTo>
                    <a:pt x="1209" y="244"/>
                  </a:lnTo>
                  <a:lnTo>
                    <a:pt x="1215" y="244"/>
                  </a:lnTo>
                  <a:lnTo>
                    <a:pt x="1218" y="242"/>
                  </a:lnTo>
                  <a:lnTo>
                    <a:pt x="1222" y="241"/>
                  </a:lnTo>
                  <a:lnTo>
                    <a:pt x="1227" y="241"/>
                  </a:lnTo>
                  <a:lnTo>
                    <a:pt x="1233" y="242"/>
                  </a:lnTo>
                  <a:lnTo>
                    <a:pt x="1238" y="244"/>
                  </a:lnTo>
                  <a:lnTo>
                    <a:pt x="1243" y="244"/>
                  </a:lnTo>
                  <a:lnTo>
                    <a:pt x="1249" y="241"/>
                  </a:lnTo>
                  <a:lnTo>
                    <a:pt x="1254" y="237"/>
                  </a:lnTo>
                  <a:lnTo>
                    <a:pt x="1260" y="232"/>
                  </a:lnTo>
                  <a:lnTo>
                    <a:pt x="1267" y="230"/>
                  </a:lnTo>
                  <a:lnTo>
                    <a:pt x="1272" y="232"/>
                  </a:lnTo>
                  <a:lnTo>
                    <a:pt x="1278" y="233"/>
                  </a:lnTo>
                  <a:lnTo>
                    <a:pt x="1287" y="239"/>
                  </a:lnTo>
                  <a:lnTo>
                    <a:pt x="1291" y="239"/>
                  </a:lnTo>
                  <a:lnTo>
                    <a:pt x="1294" y="239"/>
                  </a:lnTo>
                  <a:lnTo>
                    <a:pt x="1300" y="237"/>
                  </a:lnTo>
                  <a:lnTo>
                    <a:pt x="1305" y="233"/>
                  </a:lnTo>
                  <a:lnTo>
                    <a:pt x="1312" y="232"/>
                  </a:lnTo>
                  <a:lnTo>
                    <a:pt x="1318" y="235"/>
                  </a:lnTo>
                  <a:lnTo>
                    <a:pt x="1321" y="239"/>
                  </a:lnTo>
                  <a:lnTo>
                    <a:pt x="1329" y="244"/>
                  </a:lnTo>
                  <a:lnTo>
                    <a:pt x="1338" y="248"/>
                  </a:lnTo>
                  <a:lnTo>
                    <a:pt x="1347" y="246"/>
                  </a:lnTo>
                  <a:lnTo>
                    <a:pt x="1354" y="242"/>
                  </a:lnTo>
                  <a:lnTo>
                    <a:pt x="1358" y="235"/>
                  </a:lnTo>
                  <a:lnTo>
                    <a:pt x="1359" y="232"/>
                  </a:lnTo>
                  <a:lnTo>
                    <a:pt x="1359" y="228"/>
                  </a:lnTo>
                  <a:lnTo>
                    <a:pt x="1358" y="223"/>
                  </a:lnTo>
                  <a:lnTo>
                    <a:pt x="1352" y="219"/>
                  </a:lnTo>
                  <a:lnTo>
                    <a:pt x="1347" y="215"/>
                  </a:lnTo>
                  <a:lnTo>
                    <a:pt x="1345" y="214"/>
                  </a:lnTo>
                  <a:lnTo>
                    <a:pt x="1347" y="210"/>
                  </a:lnTo>
                  <a:lnTo>
                    <a:pt x="1348" y="208"/>
                  </a:lnTo>
                  <a:lnTo>
                    <a:pt x="1352" y="208"/>
                  </a:lnTo>
                  <a:lnTo>
                    <a:pt x="1359" y="206"/>
                  </a:lnTo>
                  <a:lnTo>
                    <a:pt x="1367" y="201"/>
                  </a:lnTo>
                  <a:lnTo>
                    <a:pt x="1370" y="197"/>
                  </a:lnTo>
                  <a:lnTo>
                    <a:pt x="1374" y="195"/>
                  </a:lnTo>
                  <a:lnTo>
                    <a:pt x="1381" y="195"/>
                  </a:lnTo>
                  <a:lnTo>
                    <a:pt x="1386" y="194"/>
                  </a:lnTo>
                  <a:lnTo>
                    <a:pt x="1392" y="192"/>
                  </a:lnTo>
                  <a:lnTo>
                    <a:pt x="1396" y="190"/>
                  </a:lnTo>
                  <a:lnTo>
                    <a:pt x="1401" y="186"/>
                  </a:lnTo>
                  <a:lnTo>
                    <a:pt x="1408" y="183"/>
                  </a:lnTo>
                  <a:lnTo>
                    <a:pt x="1417" y="177"/>
                  </a:lnTo>
                  <a:lnTo>
                    <a:pt x="1423" y="174"/>
                  </a:lnTo>
                  <a:lnTo>
                    <a:pt x="1426" y="170"/>
                  </a:lnTo>
                  <a:lnTo>
                    <a:pt x="1426" y="166"/>
                  </a:lnTo>
                  <a:lnTo>
                    <a:pt x="1426" y="165"/>
                  </a:lnTo>
                  <a:lnTo>
                    <a:pt x="1421" y="161"/>
                  </a:lnTo>
                  <a:lnTo>
                    <a:pt x="1415" y="159"/>
                  </a:lnTo>
                  <a:lnTo>
                    <a:pt x="1410" y="159"/>
                  </a:lnTo>
                  <a:lnTo>
                    <a:pt x="1406" y="159"/>
                  </a:lnTo>
                  <a:lnTo>
                    <a:pt x="1401" y="161"/>
                  </a:lnTo>
                  <a:lnTo>
                    <a:pt x="1394" y="166"/>
                  </a:lnTo>
                  <a:lnTo>
                    <a:pt x="1386" y="170"/>
                  </a:lnTo>
                  <a:lnTo>
                    <a:pt x="1379" y="172"/>
                  </a:lnTo>
                  <a:lnTo>
                    <a:pt x="1372" y="170"/>
                  </a:lnTo>
                  <a:lnTo>
                    <a:pt x="1367" y="166"/>
                  </a:lnTo>
                  <a:lnTo>
                    <a:pt x="1363" y="165"/>
                  </a:lnTo>
                  <a:lnTo>
                    <a:pt x="1363" y="161"/>
                  </a:lnTo>
                  <a:lnTo>
                    <a:pt x="1365" y="159"/>
                  </a:lnTo>
                  <a:lnTo>
                    <a:pt x="1368" y="159"/>
                  </a:lnTo>
                  <a:lnTo>
                    <a:pt x="1385" y="157"/>
                  </a:lnTo>
                  <a:lnTo>
                    <a:pt x="1388" y="154"/>
                  </a:lnTo>
                  <a:lnTo>
                    <a:pt x="1388" y="150"/>
                  </a:lnTo>
                  <a:lnTo>
                    <a:pt x="1390" y="147"/>
                  </a:lnTo>
                  <a:lnTo>
                    <a:pt x="1394" y="143"/>
                  </a:lnTo>
                  <a:lnTo>
                    <a:pt x="1399" y="141"/>
                  </a:lnTo>
                  <a:lnTo>
                    <a:pt x="1405" y="141"/>
                  </a:lnTo>
                  <a:lnTo>
                    <a:pt x="1415" y="145"/>
                  </a:lnTo>
                  <a:lnTo>
                    <a:pt x="1423" y="145"/>
                  </a:lnTo>
                  <a:lnTo>
                    <a:pt x="1430" y="145"/>
                  </a:lnTo>
                  <a:lnTo>
                    <a:pt x="1443" y="143"/>
                  </a:lnTo>
                  <a:lnTo>
                    <a:pt x="1452" y="139"/>
                  </a:lnTo>
                  <a:lnTo>
                    <a:pt x="1459" y="136"/>
                  </a:lnTo>
                  <a:lnTo>
                    <a:pt x="1472" y="123"/>
                  </a:lnTo>
                  <a:lnTo>
                    <a:pt x="1482" y="116"/>
                  </a:lnTo>
                  <a:lnTo>
                    <a:pt x="1493" y="112"/>
                  </a:lnTo>
                  <a:lnTo>
                    <a:pt x="1502" y="109"/>
                  </a:lnTo>
                  <a:lnTo>
                    <a:pt x="1511" y="107"/>
                  </a:lnTo>
                  <a:lnTo>
                    <a:pt x="1524" y="100"/>
                  </a:lnTo>
                  <a:lnTo>
                    <a:pt x="1529" y="96"/>
                  </a:lnTo>
                  <a:lnTo>
                    <a:pt x="1535" y="94"/>
                  </a:lnTo>
                  <a:lnTo>
                    <a:pt x="1546" y="94"/>
                  </a:lnTo>
                  <a:lnTo>
                    <a:pt x="1557" y="94"/>
                  </a:lnTo>
                  <a:lnTo>
                    <a:pt x="1564" y="90"/>
                  </a:lnTo>
                  <a:lnTo>
                    <a:pt x="1571" y="85"/>
                  </a:lnTo>
                  <a:lnTo>
                    <a:pt x="1575" y="81"/>
                  </a:lnTo>
                  <a:lnTo>
                    <a:pt x="1577" y="76"/>
                  </a:lnTo>
                  <a:lnTo>
                    <a:pt x="1580" y="72"/>
                  </a:lnTo>
                  <a:lnTo>
                    <a:pt x="1587" y="71"/>
                  </a:lnTo>
                  <a:lnTo>
                    <a:pt x="1595" y="69"/>
                  </a:lnTo>
                  <a:lnTo>
                    <a:pt x="1600" y="69"/>
                  </a:lnTo>
                  <a:lnTo>
                    <a:pt x="1604" y="67"/>
                  </a:lnTo>
                  <a:lnTo>
                    <a:pt x="1607" y="63"/>
                  </a:lnTo>
                  <a:lnTo>
                    <a:pt x="1611" y="62"/>
                  </a:lnTo>
                  <a:lnTo>
                    <a:pt x="1618" y="62"/>
                  </a:lnTo>
                  <a:lnTo>
                    <a:pt x="1620" y="60"/>
                  </a:lnTo>
                  <a:lnTo>
                    <a:pt x="1624" y="58"/>
                  </a:lnTo>
                  <a:lnTo>
                    <a:pt x="1625" y="54"/>
                  </a:lnTo>
                  <a:lnTo>
                    <a:pt x="1625" y="51"/>
                  </a:lnTo>
                  <a:lnTo>
                    <a:pt x="1625" y="49"/>
                  </a:lnTo>
                  <a:lnTo>
                    <a:pt x="1622" y="45"/>
                  </a:lnTo>
                  <a:lnTo>
                    <a:pt x="1616" y="45"/>
                  </a:lnTo>
                  <a:lnTo>
                    <a:pt x="1611" y="45"/>
                  </a:lnTo>
                  <a:lnTo>
                    <a:pt x="1607" y="45"/>
                  </a:lnTo>
                  <a:lnTo>
                    <a:pt x="1602" y="43"/>
                  </a:lnTo>
                  <a:lnTo>
                    <a:pt x="1600" y="40"/>
                  </a:lnTo>
                  <a:lnTo>
                    <a:pt x="1598" y="36"/>
                  </a:lnTo>
                  <a:lnTo>
                    <a:pt x="1595" y="31"/>
                  </a:lnTo>
                  <a:lnTo>
                    <a:pt x="1591" y="29"/>
                  </a:lnTo>
                  <a:lnTo>
                    <a:pt x="1587" y="27"/>
                  </a:lnTo>
                  <a:lnTo>
                    <a:pt x="1578" y="27"/>
                  </a:lnTo>
                  <a:lnTo>
                    <a:pt x="1558" y="29"/>
                  </a:lnTo>
                  <a:lnTo>
                    <a:pt x="1553" y="31"/>
                  </a:lnTo>
                  <a:lnTo>
                    <a:pt x="1548" y="33"/>
                  </a:lnTo>
                  <a:lnTo>
                    <a:pt x="1539" y="38"/>
                  </a:lnTo>
                  <a:lnTo>
                    <a:pt x="1535" y="40"/>
                  </a:lnTo>
                  <a:lnTo>
                    <a:pt x="1531" y="42"/>
                  </a:lnTo>
                  <a:lnTo>
                    <a:pt x="1528" y="42"/>
                  </a:lnTo>
                  <a:lnTo>
                    <a:pt x="1524" y="40"/>
                  </a:lnTo>
                  <a:lnTo>
                    <a:pt x="1529" y="34"/>
                  </a:lnTo>
                  <a:lnTo>
                    <a:pt x="1531" y="33"/>
                  </a:lnTo>
                  <a:lnTo>
                    <a:pt x="1531" y="29"/>
                  </a:lnTo>
                  <a:lnTo>
                    <a:pt x="1529" y="25"/>
                  </a:lnTo>
                  <a:lnTo>
                    <a:pt x="1526" y="25"/>
                  </a:lnTo>
                  <a:lnTo>
                    <a:pt x="1519" y="25"/>
                  </a:lnTo>
                  <a:lnTo>
                    <a:pt x="1504" y="29"/>
                  </a:lnTo>
                  <a:lnTo>
                    <a:pt x="1497" y="29"/>
                  </a:lnTo>
                  <a:lnTo>
                    <a:pt x="1488" y="27"/>
                  </a:lnTo>
                  <a:lnTo>
                    <a:pt x="1481" y="22"/>
                  </a:lnTo>
                  <a:lnTo>
                    <a:pt x="1473" y="20"/>
                  </a:lnTo>
                  <a:lnTo>
                    <a:pt x="1470" y="18"/>
                  </a:lnTo>
                  <a:lnTo>
                    <a:pt x="1464" y="20"/>
                  </a:lnTo>
                  <a:lnTo>
                    <a:pt x="1461" y="22"/>
                  </a:lnTo>
                  <a:lnTo>
                    <a:pt x="1459" y="24"/>
                  </a:lnTo>
                  <a:lnTo>
                    <a:pt x="1455" y="29"/>
                  </a:lnTo>
                  <a:lnTo>
                    <a:pt x="1452" y="34"/>
                  </a:lnTo>
                  <a:lnTo>
                    <a:pt x="1446" y="38"/>
                  </a:lnTo>
                  <a:lnTo>
                    <a:pt x="1443" y="38"/>
                  </a:lnTo>
                  <a:lnTo>
                    <a:pt x="1441" y="38"/>
                  </a:lnTo>
                  <a:lnTo>
                    <a:pt x="1434" y="36"/>
                  </a:lnTo>
                  <a:lnTo>
                    <a:pt x="1428" y="33"/>
                  </a:lnTo>
                  <a:lnTo>
                    <a:pt x="1423" y="29"/>
                  </a:lnTo>
                  <a:lnTo>
                    <a:pt x="1415" y="29"/>
                  </a:lnTo>
                  <a:lnTo>
                    <a:pt x="1408" y="31"/>
                  </a:lnTo>
                  <a:lnTo>
                    <a:pt x="1403" y="33"/>
                  </a:lnTo>
                  <a:lnTo>
                    <a:pt x="1396" y="34"/>
                  </a:lnTo>
                  <a:lnTo>
                    <a:pt x="1386" y="34"/>
                  </a:lnTo>
                  <a:lnTo>
                    <a:pt x="1383" y="36"/>
                  </a:lnTo>
                  <a:lnTo>
                    <a:pt x="1381" y="38"/>
                  </a:lnTo>
                  <a:lnTo>
                    <a:pt x="1383" y="42"/>
                  </a:lnTo>
                  <a:lnTo>
                    <a:pt x="1386" y="47"/>
                  </a:lnTo>
                  <a:lnTo>
                    <a:pt x="1386" y="49"/>
                  </a:lnTo>
                  <a:lnTo>
                    <a:pt x="1383" y="51"/>
                  </a:lnTo>
                  <a:lnTo>
                    <a:pt x="1381" y="51"/>
                  </a:lnTo>
                  <a:lnTo>
                    <a:pt x="1377" y="49"/>
                  </a:lnTo>
                  <a:lnTo>
                    <a:pt x="1374" y="45"/>
                  </a:lnTo>
                  <a:lnTo>
                    <a:pt x="1370" y="43"/>
                  </a:lnTo>
                  <a:lnTo>
                    <a:pt x="1365" y="43"/>
                  </a:lnTo>
                  <a:lnTo>
                    <a:pt x="1358" y="45"/>
                  </a:lnTo>
                  <a:lnTo>
                    <a:pt x="1350" y="49"/>
                  </a:lnTo>
                  <a:lnTo>
                    <a:pt x="1348" y="51"/>
                  </a:lnTo>
                  <a:lnTo>
                    <a:pt x="1345" y="51"/>
                  </a:lnTo>
                  <a:lnTo>
                    <a:pt x="1338" y="49"/>
                  </a:lnTo>
                  <a:lnTo>
                    <a:pt x="1334" y="49"/>
                  </a:lnTo>
                  <a:lnTo>
                    <a:pt x="1330" y="51"/>
                  </a:lnTo>
                  <a:lnTo>
                    <a:pt x="1327" y="52"/>
                  </a:lnTo>
                  <a:lnTo>
                    <a:pt x="1323" y="52"/>
                  </a:lnTo>
                  <a:lnTo>
                    <a:pt x="1316" y="51"/>
                  </a:lnTo>
                  <a:lnTo>
                    <a:pt x="1312" y="51"/>
                  </a:lnTo>
                  <a:lnTo>
                    <a:pt x="1309" y="52"/>
                  </a:lnTo>
                  <a:lnTo>
                    <a:pt x="1309" y="56"/>
                  </a:lnTo>
                  <a:lnTo>
                    <a:pt x="1309" y="60"/>
                  </a:lnTo>
                  <a:lnTo>
                    <a:pt x="1307" y="63"/>
                  </a:lnTo>
                  <a:lnTo>
                    <a:pt x="1301" y="65"/>
                  </a:lnTo>
                  <a:lnTo>
                    <a:pt x="1298" y="63"/>
                  </a:lnTo>
                  <a:lnTo>
                    <a:pt x="1294" y="62"/>
                  </a:lnTo>
                  <a:lnTo>
                    <a:pt x="1291" y="58"/>
                  </a:lnTo>
                  <a:lnTo>
                    <a:pt x="1287" y="56"/>
                  </a:lnTo>
                  <a:lnTo>
                    <a:pt x="1278" y="54"/>
                  </a:lnTo>
                  <a:lnTo>
                    <a:pt x="1269" y="52"/>
                  </a:lnTo>
                  <a:lnTo>
                    <a:pt x="1260" y="47"/>
                  </a:lnTo>
                  <a:lnTo>
                    <a:pt x="1256" y="45"/>
                  </a:lnTo>
                  <a:lnTo>
                    <a:pt x="1251" y="49"/>
                  </a:lnTo>
                  <a:lnTo>
                    <a:pt x="1249" y="51"/>
                  </a:lnTo>
                  <a:lnTo>
                    <a:pt x="1247" y="54"/>
                  </a:lnTo>
                  <a:lnTo>
                    <a:pt x="1243" y="54"/>
                  </a:lnTo>
                  <a:lnTo>
                    <a:pt x="1240" y="54"/>
                  </a:lnTo>
                  <a:lnTo>
                    <a:pt x="1236" y="56"/>
                  </a:lnTo>
                  <a:lnTo>
                    <a:pt x="1236" y="58"/>
                  </a:lnTo>
                  <a:lnTo>
                    <a:pt x="1238" y="62"/>
                  </a:lnTo>
                  <a:lnTo>
                    <a:pt x="1242" y="62"/>
                  </a:lnTo>
                  <a:lnTo>
                    <a:pt x="1253" y="62"/>
                  </a:lnTo>
                  <a:lnTo>
                    <a:pt x="1258" y="62"/>
                  </a:lnTo>
                  <a:lnTo>
                    <a:pt x="1263" y="63"/>
                  </a:lnTo>
                  <a:lnTo>
                    <a:pt x="1267" y="65"/>
                  </a:lnTo>
                  <a:lnTo>
                    <a:pt x="1269" y="69"/>
                  </a:lnTo>
                  <a:lnTo>
                    <a:pt x="1267" y="71"/>
                  </a:lnTo>
                  <a:lnTo>
                    <a:pt x="1265" y="74"/>
                  </a:lnTo>
                  <a:lnTo>
                    <a:pt x="1260" y="76"/>
                  </a:lnTo>
                  <a:lnTo>
                    <a:pt x="1254" y="74"/>
                  </a:lnTo>
                  <a:lnTo>
                    <a:pt x="1243" y="71"/>
                  </a:lnTo>
                  <a:lnTo>
                    <a:pt x="1234" y="71"/>
                  </a:lnTo>
                  <a:lnTo>
                    <a:pt x="1229" y="71"/>
                  </a:lnTo>
                  <a:lnTo>
                    <a:pt x="1225" y="71"/>
                  </a:lnTo>
                  <a:lnTo>
                    <a:pt x="1220" y="67"/>
                  </a:lnTo>
                  <a:lnTo>
                    <a:pt x="1216" y="63"/>
                  </a:lnTo>
                  <a:lnTo>
                    <a:pt x="1213" y="62"/>
                  </a:lnTo>
                  <a:lnTo>
                    <a:pt x="1209" y="62"/>
                  </a:lnTo>
                  <a:lnTo>
                    <a:pt x="1202" y="65"/>
                  </a:lnTo>
                  <a:lnTo>
                    <a:pt x="1196" y="71"/>
                  </a:lnTo>
                  <a:lnTo>
                    <a:pt x="1189" y="76"/>
                  </a:lnTo>
                  <a:lnTo>
                    <a:pt x="1186" y="76"/>
                  </a:lnTo>
                  <a:lnTo>
                    <a:pt x="1182" y="74"/>
                  </a:lnTo>
                  <a:lnTo>
                    <a:pt x="1178" y="74"/>
                  </a:lnTo>
                  <a:lnTo>
                    <a:pt x="1175" y="74"/>
                  </a:lnTo>
                  <a:lnTo>
                    <a:pt x="1173" y="78"/>
                  </a:lnTo>
                  <a:lnTo>
                    <a:pt x="1175" y="80"/>
                  </a:lnTo>
                  <a:lnTo>
                    <a:pt x="1182" y="81"/>
                  </a:lnTo>
                  <a:lnTo>
                    <a:pt x="1187" y="81"/>
                  </a:lnTo>
                  <a:lnTo>
                    <a:pt x="1191" y="81"/>
                  </a:lnTo>
                  <a:lnTo>
                    <a:pt x="1191" y="85"/>
                  </a:lnTo>
                  <a:lnTo>
                    <a:pt x="1182" y="85"/>
                  </a:lnTo>
                  <a:lnTo>
                    <a:pt x="1177" y="87"/>
                  </a:lnTo>
                  <a:lnTo>
                    <a:pt x="1177" y="89"/>
                  </a:lnTo>
                  <a:lnTo>
                    <a:pt x="1177" y="90"/>
                  </a:lnTo>
                  <a:lnTo>
                    <a:pt x="1184" y="89"/>
                  </a:lnTo>
                  <a:lnTo>
                    <a:pt x="1195" y="87"/>
                  </a:lnTo>
                  <a:lnTo>
                    <a:pt x="1205" y="87"/>
                  </a:lnTo>
                  <a:lnTo>
                    <a:pt x="1207" y="89"/>
                  </a:lnTo>
                  <a:lnTo>
                    <a:pt x="1209" y="92"/>
                  </a:lnTo>
                  <a:lnTo>
                    <a:pt x="1207" y="94"/>
                  </a:lnTo>
                  <a:lnTo>
                    <a:pt x="1204" y="96"/>
                  </a:lnTo>
                  <a:lnTo>
                    <a:pt x="1195" y="98"/>
                  </a:lnTo>
                  <a:lnTo>
                    <a:pt x="1186" y="98"/>
                  </a:lnTo>
                  <a:lnTo>
                    <a:pt x="1184" y="98"/>
                  </a:lnTo>
                  <a:lnTo>
                    <a:pt x="1182" y="101"/>
                  </a:lnTo>
                  <a:lnTo>
                    <a:pt x="1184" y="103"/>
                  </a:lnTo>
                  <a:lnTo>
                    <a:pt x="1186" y="105"/>
                  </a:lnTo>
                  <a:lnTo>
                    <a:pt x="1193" y="103"/>
                  </a:lnTo>
                  <a:lnTo>
                    <a:pt x="1200" y="101"/>
                  </a:lnTo>
                  <a:lnTo>
                    <a:pt x="1209" y="101"/>
                  </a:lnTo>
                  <a:lnTo>
                    <a:pt x="1216" y="101"/>
                  </a:lnTo>
                  <a:lnTo>
                    <a:pt x="1224" y="105"/>
                  </a:lnTo>
                  <a:lnTo>
                    <a:pt x="1227" y="105"/>
                  </a:lnTo>
                  <a:lnTo>
                    <a:pt x="1231" y="103"/>
                  </a:lnTo>
                  <a:lnTo>
                    <a:pt x="1234" y="100"/>
                  </a:lnTo>
                  <a:lnTo>
                    <a:pt x="1238" y="101"/>
                  </a:lnTo>
                  <a:lnTo>
                    <a:pt x="1240" y="103"/>
                  </a:lnTo>
                  <a:lnTo>
                    <a:pt x="1242" y="107"/>
                  </a:lnTo>
                  <a:lnTo>
                    <a:pt x="1243" y="109"/>
                  </a:lnTo>
                  <a:lnTo>
                    <a:pt x="1247" y="110"/>
                  </a:lnTo>
                  <a:lnTo>
                    <a:pt x="1251" y="112"/>
                  </a:lnTo>
                  <a:lnTo>
                    <a:pt x="1256" y="110"/>
                  </a:lnTo>
                  <a:lnTo>
                    <a:pt x="1265" y="107"/>
                  </a:lnTo>
                  <a:lnTo>
                    <a:pt x="1267" y="103"/>
                  </a:lnTo>
                  <a:lnTo>
                    <a:pt x="1269" y="101"/>
                  </a:lnTo>
                  <a:lnTo>
                    <a:pt x="1271" y="100"/>
                  </a:lnTo>
                  <a:lnTo>
                    <a:pt x="1274" y="98"/>
                  </a:lnTo>
                  <a:lnTo>
                    <a:pt x="1281" y="100"/>
                  </a:lnTo>
                  <a:lnTo>
                    <a:pt x="1291" y="101"/>
                  </a:lnTo>
                  <a:lnTo>
                    <a:pt x="1309" y="101"/>
                  </a:lnTo>
                  <a:lnTo>
                    <a:pt x="1325" y="101"/>
                  </a:lnTo>
                  <a:lnTo>
                    <a:pt x="1336" y="100"/>
                  </a:lnTo>
                  <a:lnTo>
                    <a:pt x="1347" y="96"/>
                  </a:lnTo>
                  <a:lnTo>
                    <a:pt x="1354" y="92"/>
                  </a:lnTo>
                  <a:lnTo>
                    <a:pt x="1363" y="89"/>
                  </a:lnTo>
                  <a:lnTo>
                    <a:pt x="1368" y="87"/>
                  </a:lnTo>
                  <a:lnTo>
                    <a:pt x="1376" y="87"/>
                  </a:lnTo>
                  <a:lnTo>
                    <a:pt x="1383" y="87"/>
                  </a:lnTo>
                  <a:lnTo>
                    <a:pt x="1388" y="89"/>
                  </a:lnTo>
                  <a:lnTo>
                    <a:pt x="1392" y="92"/>
                  </a:lnTo>
                  <a:lnTo>
                    <a:pt x="1394" y="96"/>
                  </a:lnTo>
                  <a:lnTo>
                    <a:pt x="1390" y="98"/>
                  </a:lnTo>
                  <a:lnTo>
                    <a:pt x="1386" y="100"/>
                  </a:lnTo>
                  <a:lnTo>
                    <a:pt x="1374" y="101"/>
                  </a:lnTo>
                  <a:lnTo>
                    <a:pt x="1367" y="103"/>
                  </a:lnTo>
                  <a:lnTo>
                    <a:pt x="1376" y="105"/>
                  </a:lnTo>
                  <a:lnTo>
                    <a:pt x="1379" y="109"/>
                  </a:lnTo>
                  <a:lnTo>
                    <a:pt x="1377" y="112"/>
                  </a:lnTo>
                  <a:lnTo>
                    <a:pt x="1374" y="112"/>
                  </a:lnTo>
                  <a:lnTo>
                    <a:pt x="1368" y="112"/>
                  </a:lnTo>
                  <a:lnTo>
                    <a:pt x="1358" y="112"/>
                  </a:lnTo>
                  <a:lnTo>
                    <a:pt x="1348" y="112"/>
                  </a:lnTo>
                  <a:lnTo>
                    <a:pt x="1332" y="112"/>
                  </a:lnTo>
                  <a:lnTo>
                    <a:pt x="1323" y="114"/>
                  </a:lnTo>
                  <a:lnTo>
                    <a:pt x="1318" y="116"/>
                  </a:lnTo>
                  <a:lnTo>
                    <a:pt x="1314" y="119"/>
                  </a:lnTo>
                  <a:lnTo>
                    <a:pt x="1312" y="121"/>
                  </a:lnTo>
                  <a:lnTo>
                    <a:pt x="1314" y="123"/>
                  </a:lnTo>
                  <a:lnTo>
                    <a:pt x="1316" y="128"/>
                  </a:lnTo>
                  <a:lnTo>
                    <a:pt x="1320" y="132"/>
                  </a:lnTo>
                  <a:lnTo>
                    <a:pt x="1327" y="134"/>
                  </a:lnTo>
                  <a:lnTo>
                    <a:pt x="1329" y="134"/>
                  </a:lnTo>
                  <a:lnTo>
                    <a:pt x="1330" y="136"/>
                  </a:lnTo>
                  <a:lnTo>
                    <a:pt x="1330" y="139"/>
                  </a:lnTo>
                  <a:lnTo>
                    <a:pt x="1329" y="139"/>
                  </a:lnTo>
                  <a:lnTo>
                    <a:pt x="1321" y="139"/>
                  </a:lnTo>
                  <a:lnTo>
                    <a:pt x="1310" y="136"/>
                  </a:lnTo>
                  <a:lnTo>
                    <a:pt x="1301" y="130"/>
                  </a:lnTo>
                  <a:lnTo>
                    <a:pt x="1292" y="123"/>
                  </a:lnTo>
                  <a:lnTo>
                    <a:pt x="1281" y="116"/>
                  </a:lnTo>
                  <a:lnTo>
                    <a:pt x="1274" y="114"/>
                  </a:lnTo>
                  <a:lnTo>
                    <a:pt x="1267" y="114"/>
                  </a:lnTo>
                  <a:lnTo>
                    <a:pt x="1260" y="114"/>
                  </a:lnTo>
                  <a:lnTo>
                    <a:pt x="1254" y="116"/>
                  </a:lnTo>
                  <a:lnTo>
                    <a:pt x="1249" y="118"/>
                  </a:lnTo>
                  <a:lnTo>
                    <a:pt x="1245" y="123"/>
                  </a:lnTo>
                  <a:lnTo>
                    <a:pt x="1243" y="130"/>
                  </a:lnTo>
                  <a:lnTo>
                    <a:pt x="1242" y="132"/>
                  </a:lnTo>
                  <a:lnTo>
                    <a:pt x="1240" y="134"/>
                  </a:lnTo>
                  <a:lnTo>
                    <a:pt x="1236" y="134"/>
                  </a:lnTo>
                  <a:lnTo>
                    <a:pt x="1233" y="132"/>
                  </a:lnTo>
                  <a:lnTo>
                    <a:pt x="1229" y="128"/>
                  </a:lnTo>
                  <a:lnTo>
                    <a:pt x="1220" y="118"/>
                  </a:lnTo>
                  <a:lnTo>
                    <a:pt x="1216" y="116"/>
                  </a:lnTo>
                  <a:lnTo>
                    <a:pt x="1213" y="116"/>
                  </a:lnTo>
                  <a:lnTo>
                    <a:pt x="1204" y="116"/>
                  </a:lnTo>
                  <a:lnTo>
                    <a:pt x="1191" y="118"/>
                  </a:lnTo>
                  <a:lnTo>
                    <a:pt x="1186" y="118"/>
                  </a:lnTo>
                  <a:lnTo>
                    <a:pt x="1180" y="116"/>
                  </a:lnTo>
                  <a:lnTo>
                    <a:pt x="1171" y="110"/>
                  </a:lnTo>
                  <a:lnTo>
                    <a:pt x="1164" y="103"/>
                  </a:lnTo>
                  <a:lnTo>
                    <a:pt x="1158" y="94"/>
                  </a:lnTo>
                  <a:lnTo>
                    <a:pt x="1151" y="87"/>
                  </a:lnTo>
                  <a:lnTo>
                    <a:pt x="1144" y="83"/>
                  </a:lnTo>
                  <a:lnTo>
                    <a:pt x="1137" y="81"/>
                  </a:lnTo>
                  <a:lnTo>
                    <a:pt x="1122" y="78"/>
                  </a:lnTo>
                  <a:lnTo>
                    <a:pt x="1115" y="78"/>
                  </a:lnTo>
                  <a:lnTo>
                    <a:pt x="1106" y="81"/>
                  </a:lnTo>
                  <a:lnTo>
                    <a:pt x="1104" y="81"/>
                  </a:lnTo>
                  <a:lnTo>
                    <a:pt x="1104" y="83"/>
                  </a:lnTo>
                  <a:lnTo>
                    <a:pt x="1106" y="85"/>
                  </a:lnTo>
                  <a:lnTo>
                    <a:pt x="1110" y="87"/>
                  </a:lnTo>
                  <a:lnTo>
                    <a:pt x="1115" y="87"/>
                  </a:lnTo>
                  <a:lnTo>
                    <a:pt x="1117" y="89"/>
                  </a:lnTo>
                  <a:lnTo>
                    <a:pt x="1117" y="92"/>
                  </a:lnTo>
                  <a:lnTo>
                    <a:pt x="1113" y="92"/>
                  </a:lnTo>
                  <a:lnTo>
                    <a:pt x="1102" y="92"/>
                  </a:lnTo>
                  <a:lnTo>
                    <a:pt x="1099" y="94"/>
                  </a:lnTo>
                  <a:lnTo>
                    <a:pt x="1097" y="96"/>
                  </a:lnTo>
                  <a:lnTo>
                    <a:pt x="1097" y="98"/>
                  </a:lnTo>
                  <a:lnTo>
                    <a:pt x="1100" y="101"/>
                  </a:lnTo>
                  <a:lnTo>
                    <a:pt x="1106" y="101"/>
                  </a:lnTo>
                  <a:lnTo>
                    <a:pt x="1115" y="101"/>
                  </a:lnTo>
                  <a:close/>
                  <a:moveTo>
                    <a:pt x="1240" y="597"/>
                  </a:moveTo>
                  <a:lnTo>
                    <a:pt x="1240" y="597"/>
                  </a:lnTo>
                  <a:lnTo>
                    <a:pt x="1236" y="601"/>
                  </a:lnTo>
                  <a:lnTo>
                    <a:pt x="1236" y="604"/>
                  </a:lnTo>
                  <a:lnTo>
                    <a:pt x="1238" y="608"/>
                  </a:lnTo>
                  <a:lnTo>
                    <a:pt x="1242" y="612"/>
                  </a:lnTo>
                  <a:lnTo>
                    <a:pt x="1247" y="615"/>
                  </a:lnTo>
                  <a:lnTo>
                    <a:pt x="1251" y="615"/>
                  </a:lnTo>
                  <a:lnTo>
                    <a:pt x="1256" y="615"/>
                  </a:lnTo>
                  <a:lnTo>
                    <a:pt x="1260" y="613"/>
                  </a:lnTo>
                  <a:lnTo>
                    <a:pt x="1263" y="610"/>
                  </a:lnTo>
                  <a:lnTo>
                    <a:pt x="1265" y="606"/>
                  </a:lnTo>
                  <a:lnTo>
                    <a:pt x="1265" y="597"/>
                  </a:lnTo>
                  <a:lnTo>
                    <a:pt x="1265" y="593"/>
                  </a:lnTo>
                  <a:lnTo>
                    <a:pt x="1267" y="590"/>
                  </a:lnTo>
                  <a:lnTo>
                    <a:pt x="1271" y="588"/>
                  </a:lnTo>
                  <a:lnTo>
                    <a:pt x="1276" y="588"/>
                  </a:lnTo>
                  <a:lnTo>
                    <a:pt x="1278" y="590"/>
                  </a:lnTo>
                  <a:lnTo>
                    <a:pt x="1280" y="595"/>
                  </a:lnTo>
                  <a:lnTo>
                    <a:pt x="1281" y="603"/>
                  </a:lnTo>
                  <a:lnTo>
                    <a:pt x="1283" y="606"/>
                  </a:lnTo>
                  <a:lnTo>
                    <a:pt x="1291" y="610"/>
                  </a:lnTo>
                  <a:lnTo>
                    <a:pt x="1298" y="610"/>
                  </a:lnTo>
                  <a:lnTo>
                    <a:pt x="1301" y="610"/>
                  </a:lnTo>
                  <a:lnTo>
                    <a:pt x="1307" y="610"/>
                  </a:lnTo>
                  <a:lnTo>
                    <a:pt x="1307" y="606"/>
                  </a:lnTo>
                  <a:lnTo>
                    <a:pt x="1307" y="603"/>
                  </a:lnTo>
                  <a:lnTo>
                    <a:pt x="1307" y="599"/>
                  </a:lnTo>
                  <a:lnTo>
                    <a:pt x="1303" y="597"/>
                  </a:lnTo>
                  <a:lnTo>
                    <a:pt x="1301" y="597"/>
                  </a:lnTo>
                  <a:lnTo>
                    <a:pt x="1298" y="595"/>
                  </a:lnTo>
                  <a:lnTo>
                    <a:pt x="1291" y="592"/>
                  </a:lnTo>
                  <a:lnTo>
                    <a:pt x="1287" y="586"/>
                  </a:lnTo>
                  <a:lnTo>
                    <a:pt x="1278" y="575"/>
                  </a:lnTo>
                  <a:lnTo>
                    <a:pt x="1272" y="570"/>
                  </a:lnTo>
                  <a:lnTo>
                    <a:pt x="1267" y="566"/>
                  </a:lnTo>
                  <a:lnTo>
                    <a:pt x="1260" y="566"/>
                  </a:lnTo>
                  <a:lnTo>
                    <a:pt x="1251" y="570"/>
                  </a:lnTo>
                  <a:lnTo>
                    <a:pt x="1245" y="574"/>
                  </a:lnTo>
                  <a:lnTo>
                    <a:pt x="1243" y="577"/>
                  </a:lnTo>
                  <a:lnTo>
                    <a:pt x="1245" y="581"/>
                  </a:lnTo>
                  <a:lnTo>
                    <a:pt x="1247" y="588"/>
                  </a:lnTo>
                  <a:lnTo>
                    <a:pt x="1247" y="592"/>
                  </a:lnTo>
                  <a:lnTo>
                    <a:pt x="1245" y="593"/>
                  </a:lnTo>
                  <a:lnTo>
                    <a:pt x="1240" y="597"/>
                  </a:lnTo>
                  <a:close/>
                  <a:moveTo>
                    <a:pt x="1577" y="631"/>
                  </a:moveTo>
                  <a:lnTo>
                    <a:pt x="1577" y="631"/>
                  </a:lnTo>
                  <a:lnTo>
                    <a:pt x="1580" y="633"/>
                  </a:lnTo>
                  <a:lnTo>
                    <a:pt x="1582" y="633"/>
                  </a:lnTo>
                  <a:lnTo>
                    <a:pt x="1584" y="630"/>
                  </a:lnTo>
                  <a:lnTo>
                    <a:pt x="1586" y="624"/>
                  </a:lnTo>
                  <a:lnTo>
                    <a:pt x="1584" y="621"/>
                  </a:lnTo>
                  <a:lnTo>
                    <a:pt x="1580" y="621"/>
                  </a:lnTo>
                  <a:lnTo>
                    <a:pt x="1578" y="621"/>
                  </a:lnTo>
                  <a:lnTo>
                    <a:pt x="1577" y="621"/>
                  </a:lnTo>
                  <a:lnTo>
                    <a:pt x="1575" y="624"/>
                  </a:lnTo>
                  <a:lnTo>
                    <a:pt x="1575" y="628"/>
                  </a:lnTo>
                  <a:lnTo>
                    <a:pt x="1577" y="631"/>
                  </a:lnTo>
                  <a:close/>
                  <a:moveTo>
                    <a:pt x="1354" y="434"/>
                  </a:moveTo>
                  <a:lnTo>
                    <a:pt x="1354" y="434"/>
                  </a:lnTo>
                  <a:lnTo>
                    <a:pt x="1350" y="434"/>
                  </a:lnTo>
                  <a:lnTo>
                    <a:pt x="1343" y="434"/>
                  </a:lnTo>
                  <a:lnTo>
                    <a:pt x="1336" y="436"/>
                  </a:lnTo>
                  <a:lnTo>
                    <a:pt x="1332" y="440"/>
                  </a:lnTo>
                  <a:lnTo>
                    <a:pt x="1330" y="443"/>
                  </a:lnTo>
                  <a:lnTo>
                    <a:pt x="1330" y="445"/>
                  </a:lnTo>
                  <a:lnTo>
                    <a:pt x="1334" y="451"/>
                  </a:lnTo>
                  <a:lnTo>
                    <a:pt x="1339" y="454"/>
                  </a:lnTo>
                  <a:lnTo>
                    <a:pt x="1347" y="456"/>
                  </a:lnTo>
                  <a:lnTo>
                    <a:pt x="1352" y="456"/>
                  </a:lnTo>
                  <a:lnTo>
                    <a:pt x="1358" y="451"/>
                  </a:lnTo>
                  <a:lnTo>
                    <a:pt x="1361" y="445"/>
                  </a:lnTo>
                  <a:lnTo>
                    <a:pt x="1359" y="438"/>
                  </a:lnTo>
                  <a:lnTo>
                    <a:pt x="1358" y="436"/>
                  </a:lnTo>
                  <a:lnTo>
                    <a:pt x="1354" y="434"/>
                  </a:lnTo>
                  <a:close/>
                  <a:moveTo>
                    <a:pt x="1709" y="919"/>
                  </a:moveTo>
                  <a:lnTo>
                    <a:pt x="1709" y="919"/>
                  </a:lnTo>
                  <a:lnTo>
                    <a:pt x="1710" y="912"/>
                  </a:lnTo>
                  <a:lnTo>
                    <a:pt x="1709" y="908"/>
                  </a:lnTo>
                  <a:lnTo>
                    <a:pt x="1705" y="907"/>
                  </a:lnTo>
                  <a:lnTo>
                    <a:pt x="1700" y="907"/>
                  </a:lnTo>
                  <a:lnTo>
                    <a:pt x="1696" y="908"/>
                  </a:lnTo>
                  <a:lnTo>
                    <a:pt x="1694" y="910"/>
                  </a:lnTo>
                  <a:lnTo>
                    <a:pt x="1691" y="917"/>
                  </a:lnTo>
                  <a:lnTo>
                    <a:pt x="1689" y="932"/>
                  </a:lnTo>
                  <a:lnTo>
                    <a:pt x="1687" y="937"/>
                  </a:lnTo>
                  <a:lnTo>
                    <a:pt x="1683" y="943"/>
                  </a:lnTo>
                  <a:lnTo>
                    <a:pt x="1674" y="954"/>
                  </a:lnTo>
                  <a:lnTo>
                    <a:pt x="1665" y="964"/>
                  </a:lnTo>
                  <a:lnTo>
                    <a:pt x="1662" y="972"/>
                  </a:lnTo>
                  <a:lnTo>
                    <a:pt x="1662" y="977"/>
                  </a:lnTo>
                  <a:lnTo>
                    <a:pt x="1662" y="984"/>
                  </a:lnTo>
                  <a:lnTo>
                    <a:pt x="1665" y="990"/>
                  </a:lnTo>
                  <a:lnTo>
                    <a:pt x="1669" y="995"/>
                  </a:lnTo>
                  <a:lnTo>
                    <a:pt x="1674" y="999"/>
                  </a:lnTo>
                  <a:lnTo>
                    <a:pt x="1680" y="1001"/>
                  </a:lnTo>
                  <a:lnTo>
                    <a:pt x="1685" y="1001"/>
                  </a:lnTo>
                  <a:lnTo>
                    <a:pt x="1700" y="1001"/>
                  </a:lnTo>
                  <a:lnTo>
                    <a:pt x="1712" y="1001"/>
                  </a:lnTo>
                  <a:lnTo>
                    <a:pt x="1727" y="1002"/>
                  </a:lnTo>
                  <a:lnTo>
                    <a:pt x="1732" y="1004"/>
                  </a:lnTo>
                  <a:lnTo>
                    <a:pt x="1738" y="1006"/>
                  </a:lnTo>
                  <a:lnTo>
                    <a:pt x="1743" y="1010"/>
                  </a:lnTo>
                  <a:lnTo>
                    <a:pt x="1748" y="1011"/>
                  </a:lnTo>
                  <a:lnTo>
                    <a:pt x="1754" y="1011"/>
                  </a:lnTo>
                  <a:lnTo>
                    <a:pt x="1758" y="1010"/>
                  </a:lnTo>
                  <a:lnTo>
                    <a:pt x="1763" y="1006"/>
                  </a:lnTo>
                  <a:lnTo>
                    <a:pt x="1765" y="1001"/>
                  </a:lnTo>
                  <a:lnTo>
                    <a:pt x="1767" y="995"/>
                  </a:lnTo>
                  <a:lnTo>
                    <a:pt x="1765" y="990"/>
                  </a:lnTo>
                  <a:lnTo>
                    <a:pt x="1761" y="984"/>
                  </a:lnTo>
                  <a:lnTo>
                    <a:pt x="1756" y="981"/>
                  </a:lnTo>
                  <a:lnTo>
                    <a:pt x="1748" y="975"/>
                  </a:lnTo>
                  <a:lnTo>
                    <a:pt x="1743" y="968"/>
                  </a:lnTo>
                  <a:lnTo>
                    <a:pt x="1739" y="961"/>
                  </a:lnTo>
                  <a:lnTo>
                    <a:pt x="1734" y="955"/>
                  </a:lnTo>
                  <a:lnTo>
                    <a:pt x="1729" y="952"/>
                  </a:lnTo>
                  <a:lnTo>
                    <a:pt x="1725" y="952"/>
                  </a:lnTo>
                  <a:lnTo>
                    <a:pt x="1721" y="954"/>
                  </a:lnTo>
                  <a:lnTo>
                    <a:pt x="1716" y="955"/>
                  </a:lnTo>
                  <a:lnTo>
                    <a:pt x="1712" y="957"/>
                  </a:lnTo>
                  <a:lnTo>
                    <a:pt x="1707" y="957"/>
                  </a:lnTo>
                  <a:lnTo>
                    <a:pt x="1701" y="954"/>
                  </a:lnTo>
                  <a:lnTo>
                    <a:pt x="1700" y="950"/>
                  </a:lnTo>
                  <a:lnTo>
                    <a:pt x="1700" y="946"/>
                  </a:lnTo>
                  <a:lnTo>
                    <a:pt x="1703" y="939"/>
                  </a:lnTo>
                  <a:lnTo>
                    <a:pt x="1709" y="919"/>
                  </a:lnTo>
                  <a:close/>
                  <a:moveTo>
                    <a:pt x="1453" y="1581"/>
                  </a:moveTo>
                  <a:lnTo>
                    <a:pt x="1453" y="1581"/>
                  </a:lnTo>
                  <a:lnTo>
                    <a:pt x="1453" y="1587"/>
                  </a:lnTo>
                  <a:lnTo>
                    <a:pt x="1452" y="1592"/>
                  </a:lnTo>
                  <a:lnTo>
                    <a:pt x="1448" y="1594"/>
                  </a:lnTo>
                  <a:lnTo>
                    <a:pt x="1446" y="1594"/>
                  </a:lnTo>
                  <a:lnTo>
                    <a:pt x="1439" y="1592"/>
                  </a:lnTo>
                  <a:lnTo>
                    <a:pt x="1434" y="1590"/>
                  </a:lnTo>
                  <a:lnTo>
                    <a:pt x="1426" y="1590"/>
                  </a:lnTo>
                  <a:lnTo>
                    <a:pt x="1423" y="1590"/>
                  </a:lnTo>
                  <a:lnTo>
                    <a:pt x="1419" y="1592"/>
                  </a:lnTo>
                  <a:lnTo>
                    <a:pt x="1419" y="1596"/>
                  </a:lnTo>
                  <a:lnTo>
                    <a:pt x="1419" y="1600"/>
                  </a:lnTo>
                  <a:lnTo>
                    <a:pt x="1423" y="1601"/>
                  </a:lnTo>
                  <a:lnTo>
                    <a:pt x="1428" y="1603"/>
                  </a:lnTo>
                  <a:lnTo>
                    <a:pt x="1437" y="1603"/>
                  </a:lnTo>
                  <a:lnTo>
                    <a:pt x="1448" y="1600"/>
                  </a:lnTo>
                  <a:lnTo>
                    <a:pt x="1461" y="1600"/>
                  </a:lnTo>
                  <a:lnTo>
                    <a:pt x="1462" y="1600"/>
                  </a:lnTo>
                  <a:lnTo>
                    <a:pt x="1475" y="1603"/>
                  </a:lnTo>
                  <a:lnTo>
                    <a:pt x="1482" y="1603"/>
                  </a:lnTo>
                  <a:lnTo>
                    <a:pt x="1490" y="1603"/>
                  </a:lnTo>
                  <a:lnTo>
                    <a:pt x="1493" y="1600"/>
                  </a:lnTo>
                  <a:lnTo>
                    <a:pt x="1493" y="1596"/>
                  </a:lnTo>
                  <a:lnTo>
                    <a:pt x="1493" y="1590"/>
                  </a:lnTo>
                  <a:lnTo>
                    <a:pt x="1491" y="1587"/>
                  </a:lnTo>
                  <a:lnTo>
                    <a:pt x="1488" y="1581"/>
                  </a:lnTo>
                  <a:lnTo>
                    <a:pt x="1484" y="1578"/>
                  </a:lnTo>
                  <a:lnTo>
                    <a:pt x="1479" y="1576"/>
                  </a:lnTo>
                  <a:lnTo>
                    <a:pt x="1473" y="1574"/>
                  </a:lnTo>
                  <a:lnTo>
                    <a:pt x="1468" y="1572"/>
                  </a:lnTo>
                  <a:lnTo>
                    <a:pt x="1462" y="1574"/>
                  </a:lnTo>
                  <a:lnTo>
                    <a:pt x="1457" y="1578"/>
                  </a:lnTo>
                  <a:lnTo>
                    <a:pt x="1453" y="1581"/>
                  </a:lnTo>
                  <a:close/>
                  <a:moveTo>
                    <a:pt x="1381" y="1547"/>
                  </a:moveTo>
                  <a:lnTo>
                    <a:pt x="1381" y="1547"/>
                  </a:lnTo>
                  <a:lnTo>
                    <a:pt x="1367" y="1542"/>
                  </a:lnTo>
                  <a:lnTo>
                    <a:pt x="1354" y="1533"/>
                  </a:lnTo>
                  <a:lnTo>
                    <a:pt x="1327" y="1516"/>
                  </a:lnTo>
                  <a:lnTo>
                    <a:pt x="1316" y="1511"/>
                  </a:lnTo>
                  <a:lnTo>
                    <a:pt x="1310" y="1509"/>
                  </a:lnTo>
                  <a:lnTo>
                    <a:pt x="1305" y="1507"/>
                  </a:lnTo>
                  <a:lnTo>
                    <a:pt x="1289" y="1505"/>
                  </a:lnTo>
                  <a:lnTo>
                    <a:pt x="1283" y="1507"/>
                  </a:lnTo>
                  <a:lnTo>
                    <a:pt x="1278" y="1511"/>
                  </a:lnTo>
                  <a:lnTo>
                    <a:pt x="1276" y="1515"/>
                  </a:lnTo>
                  <a:lnTo>
                    <a:pt x="1276" y="1518"/>
                  </a:lnTo>
                  <a:lnTo>
                    <a:pt x="1278" y="1520"/>
                  </a:lnTo>
                  <a:lnTo>
                    <a:pt x="1281" y="1520"/>
                  </a:lnTo>
                  <a:lnTo>
                    <a:pt x="1289" y="1520"/>
                  </a:lnTo>
                  <a:lnTo>
                    <a:pt x="1294" y="1520"/>
                  </a:lnTo>
                  <a:lnTo>
                    <a:pt x="1303" y="1518"/>
                  </a:lnTo>
                  <a:lnTo>
                    <a:pt x="1312" y="1516"/>
                  </a:lnTo>
                  <a:lnTo>
                    <a:pt x="1321" y="1520"/>
                  </a:lnTo>
                  <a:lnTo>
                    <a:pt x="1332" y="1527"/>
                  </a:lnTo>
                  <a:lnTo>
                    <a:pt x="1350" y="1543"/>
                  </a:lnTo>
                  <a:lnTo>
                    <a:pt x="1370" y="1562"/>
                  </a:lnTo>
                  <a:lnTo>
                    <a:pt x="1376" y="1567"/>
                  </a:lnTo>
                  <a:lnTo>
                    <a:pt x="1383" y="1571"/>
                  </a:lnTo>
                  <a:lnTo>
                    <a:pt x="1390" y="1572"/>
                  </a:lnTo>
                  <a:lnTo>
                    <a:pt x="1397" y="1572"/>
                  </a:lnTo>
                  <a:lnTo>
                    <a:pt x="1403" y="1571"/>
                  </a:lnTo>
                  <a:lnTo>
                    <a:pt x="1406" y="1567"/>
                  </a:lnTo>
                  <a:lnTo>
                    <a:pt x="1406" y="1563"/>
                  </a:lnTo>
                  <a:lnTo>
                    <a:pt x="1403" y="1560"/>
                  </a:lnTo>
                  <a:lnTo>
                    <a:pt x="1399" y="1554"/>
                  </a:lnTo>
                  <a:lnTo>
                    <a:pt x="1394" y="1552"/>
                  </a:lnTo>
                  <a:lnTo>
                    <a:pt x="1381" y="1547"/>
                  </a:lnTo>
                  <a:close/>
                  <a:moveTo>
                    <a:pt x="2208" y="432"/>
                  </a:moveTo>
                  <a:lnTo>
                    <a:pt x="2208" y="432"/>
                  </a:lnTo>
                  <a:lnTo>
                    <a:pt x="2206" y="429"/>
                  </a:lnTo>
                  <a:lnTo>
                    <a:pt x="2203" y="427"/>
                  </a:lnTo>
                  <a:lnTo>
                    <a:pt x="2194" y="425"/>
                  </a:lnTo>
                  <a:lnTo>
                    <a:pt x="2185" y="425"/>
                  </a:lnTo>
                  <a:lnTo>
                    <a:pt x="2181" y="425"/>
                  </a:lnTo>
                  <a:lnTo>
                    <a:pt x="2177" y="423"/>
                  </a:lnTo>
                  <a:lnTo>
                    <a:pt x="2174" y="422"/>
                  </a:lnTo>
                  <a:lnTo>
                    <a:pt x="2172" y="420"/>
                  </a:lnTo>
                  <a:lnTo>
                    <a:pt x="2172" y="413"/>
                  </a:lnTo>
                  <a:lnTo>
                    <a:pt x="2170" y="407"/>
                  </a:lnTo>
                  <a:lnTo>
                    <a:pt x="2168" y="402"/>
                  </a:lnTo>
                  <a:lnTo>
                    <a:pt x="2165" y="400"/>
                  </a:lnTo>
                  <a:lnTo>
                    <a:pt x="2161" y="400"/>
                  </a:lnTo>
                  <a:lnTo>
                    <a:pt x="2154" y="400"/>
                  </a:lnTo>
                  <a:lnTo>
                    <a:pt x="2154" y="394"/>
                  </a:lnTo>
                  <a:lnTo>
                    <a:pt x="2152" y="391"/>
                  </a:lnTo>
                  <a:lnTo>
                    <a:pt x="2147" y="387"/>
                  </a:lnTo>
                  <a:lnTo>
                    <a:pt x="2145" y="385"/>
                  </a:lnTo>
                  <a:lnTo>
                    <a:pt x="2143" y="382"/>
                  </a:lnTo>
                  <a:lnTo>
                    <a:pt x="2145" y="380"/>
                  </a:lnTo>
                  <a:lnTo>
                    <a:pt x="2147" y="378"/>
                  </a:lnTo>
                  <a:lnTo>
                    <a:pt x="2154" y="375"/>
                  </a:lnTo>
                  <a:lnTo>
                    <a:pt x="2161" y="375"/>
                  </a:lnTo>
                  <a:lnTo>
                    <a:pt x="2168" y="376"/>
                  </a:lnTo>
                  <a:lnTo>
                    <a:pt x="2183" y="382"/>
                  </a:lnTo>
                  <a:lnTo>
                    <a:pt x="2192" y="389"/>
                  </a:lnTo>
                  <a:lnTo>
                    <a:pt x="2201" y="396"/>
                  </a:lnTo>
                  <a:lnTo>
                    <a:pt x="2206" y="404"/>
                  </a:lnTo>
                  <a:lnTo>
                    <a:pt x="2210" y="405"/>
                  </a:lnTo>
                  <a:lnTo>
                    <a:pt x="2214" y="407"/>
                  </a:lnTo>
                  <a:lnTo>
                    <a:pt x="2217" y="407"/>
                  </a:lnTo>
                  <a:lnTo>
                    <a:pt x="2221" y="407"/>
                  </a:lnTo>
                  <a:lnTo>
                    <a:pt x="2223" y="405"/>
                  </a:lnTo>
                  <a:lnTo>
                    <a:pt x="2223" y="400"/>
                  </a:lnTo>
                  <a:lnTo>
                    <a:pt x="2223" y="398"/>
                  </a:lnTo>
                  <a:lnTo>
                    <a:pt x="2221" y="394"/>
                  </a:lnTo>
                  <a:lnTo>
                    <a:pt x="2215" y="389"/>
                  </a:lnTo>
                  <a:lnTo>
                    <a:pt x="2215" y="385"/>
                  </a:lnTo>
                  <a:lnTo>
                    <a:pt x="2214" y="382"/>
                  </a:lnTo>
                  <a:lnTo>
                    <a:pt x="2217" y="375"/>
                  </a:lnTo>
                  <a:lnTo>
                    <a:pt x="2219" y="369"/>
                  </a:lnTo>
                  <a:lnTo>
                    <a:pt x="2221" y="362"/>
                  </a:lnTo>
                  <a:lnTo>
                    <a:pt x="2219" y="355"/>
                  </a:lnTo>
                  <a:lnTo>
                    <a:pt x="2215" y="349"/>
                  </a:lnTo>
                  <a:lnTo>
                    <a:pt x="2208" y="344"/>
                  </a:lnTo>
                  <a:lnTo>
                    <a:pt x="2206" y="340"/>
                  </a:lnTo>
                  <a:lnTo>
                    <a:pt x="2208" y="338"/>
                  </a:lnTo>
                  <a:lnTo>
                    <a:pt x="2212" y="337"/>
                  </a:lnTo>
                  <a:lnTo>
                    <a:pt x="2215" y="335"/>
                  </a:lnTo>
                  <a:lnTo>
                    <a:pt x="2225" y="335"/>
                  </a:lnTo>
                  <a:lnTo>
                    <a:pt x="2234" y="335"/>
                  </a:lnTo>
                  <a:lnTo>
                    <a:pt x="2241" y="335"/>
                  </a:lnTo>
                  <a:lnTo>
                    <a:pt x="2246" y="333"/>
                  </a:lnTo>
                  <a:lnTo>
                    <a:pt x="2248" y="331"/>
                  </a:lnTo>
                  <a:lnTo>
                    <a:pt x="2248" y="329"/>
                  </a:lnTo>
                  <a:lnTo>
                    <a:pt x="2246" y="326"/>
                  </a:lnTo>
                  <a:lnTo>
                    <a:pt x="2244" y="324"/>
                  </a:lnTo>
                  <a:lnTo>
                    <a:pt x="2239" y="320"/>
                  </a:lnTo>
                  <a:lnTo>
                    <a:pt x="2228" y="317"/>
                  </a:lnTo>
                  <a:lnTo>
                    <a:pt x="2223" y="315"/>
                  </a:lnTo>
                  <a:lnTo>
                    <a:pt x="2217" y="311"/>
                  </a:lnTo>
                  <a:lnTo>
                    <a:pt x="2215" y="308"/>
                  </a:lnTo>
                  <a:lnTo>
                    <a:pt x="2215" y="304"/>
                  </a:lnTo>
                  <a:lnTo>
                    <a:pt x="2217" y="302"/>
                  </a:lnTo>
                  <a:lnTo>
                    <a:pt x="2221" y="300"/>
                  </a:lnTo>
                  <a:lnTo>
                    <a:pt x="2232" y="299"/>
                  </a:lnTo>
                  <a:lnTo>
                    <a:pt x="2241" y="299"/>
                  </a:lnTo>
                  <a:lnTo>
                    <a:pt x="2252" y="300"/>
                  </a:lnTo>
                  <a:lnTo>
                    <a:pt x="2257" y="302"/>
                  </a:lnTo>
                  <a:lnTo>
                    <a:pt x="2261" y="300"/>
                  </a:lnTo>
                  <a:lnTo>
                    <a:pt x="2263" y="300"/>
                  </a:lnTo>
                  <a:lnTo>
                    <a:pt x="2263" y="297"/>
                  </a:lnTo>
                  <a:lnTo>
                    <a:pt x="2261" y="295"/>
                  </a:lnTo>
                  <a:lnTo>
                    <a:pt x="2253" y="290"/>
                  </a:lnTo>
                  <a:lnTo>
                    <a:pt x="2246" y="286"/>
                  </a:lnTo>
                  <a:lnTo>
                    <a:pt x="2244" y="282"/>
                  </a:lnTo>
                  <a:lnTo>
                    <a:pt x="2246" y="279"/>
                  </a:lnTo>
                  <a:lnTo>
                    <a:pt x="2250" y="273"/>
                  </a:lnTo>
                  <a:lnTo>
                    <a:pt x="2255" y="270"/>
                  </a:lnTo>
                  <a:lnTo>
                    <a:pt x="2261" y="264"/>
                  </a:lnTo>
                  <a:lnTo>
                    <a:pt x="2261" y="261"/>
                  </a:lnTo>
                  <a:lnTo>
                    <a:pt x="2259" y="255"/>
                  </a:lnTo>
                  <a:lnTo>
                    <a:pt x="2257" y="252"/>
                  </a:lnTo>
                  <a:lnTo>
                    <a:pt x="2253" y="250"/>
                  </a:lnTo>
                  <a:lnTo>
                    <a:pt x="2244" y="250"/>
                  </a:lnTo>
                  <a:lnTo>
                    <a:pt x="2235" y="250"/>
                  </a:lnTo>
                  <a:lnTo>
                    <a:pt x="2232" y="248"/>
                  </a:lnTo>
                  <a:lnTo>
                    <a:pt x="2230" y="244"/>
                  </a:lnTo>
                  <a:lnTo>
                    <a:pt x="2228" y="235"/>
                  </a:lnTo>
                  <a:lnTo>
                    <a:pt x="2228" y="230"/>
                  </a:lnTo>
                  <a:lnTo>
                    <a:pt x="2230" y="228"/>
                  </a:lnTo>
                  <a:lnTo>
                    <a:pt x="2234" y="226"/>
                  </a:lnTo>
                  <a:lnTo>
                    <a:pt x="2241" y="226"/>
                  </a:lnTo>
                  <a:lnTo>
                    <a:pt x="2250" y="230"/>
                  </a:lnTo>
                  <a:lnTo>
                    <a:pt x="2263" y="237"/>
                  </a:lnTo>
                  <a:lnTo>
                    <a:pt x="2270" y="239"/>
                  </a:lnTo>
                  <a:lnTo>
                    <a:pt x="2275" y="241"/>
                  </a:lnTo>
                  <a:lnTo>
                    <a:pt x="2281" y="241"/>
                  </a:lnTo>
                  <a:lnTo>
                    <a:pt x="2284" y="237"/>
                  </a:lnTo>
                  <a:lnTo>
                    <a:pt x="2286" y="233"/>
                  </a:lnTo>
                  <a:lnTo>
                    <a:pt x="2286" y="230"/>
                  </a:lnTo>
                  <a:lnTo>
                    <a:pt x="2284" y="226"/>
                  </a:lnTo>
                  <a:lnTo>
                    <a:pt x="2282" y="223"/>
                  </a:lnTo>
                  <a:lnTo>
                    <a:pt x="2275" y="217"/>
                  </a:lnTo>
                  <a:lnTo>
                    <a:pt x="2270" y="214"/>
                  </a:lnTo>
                  <a:lnTo>
                    <a:pt x="2264" y="214"/>
                  </a:lnTo>
                  <a:lnTo>
                    <a:pt x="2261" y="212"/>
                  </a:lnTo>
                  <a:lnTo>
                    <a:pt x="2257" y="208"/>
                  </a:lnTo>
                  <a:lnTo>
                    <a:pt x="2257" y="206"/>
                  </a:lnTo>
                  <a:lnTo>
                    <a:pt x="2259" y="203"/>
                  </a:lnTo>
                  <a:lnTo>
                    <a:pt x="2255" y="199"/>
                  </a:lnTo>
                  <a:lnTo>
                    <a:pt x="2252" y="195"/>
                  </a:lnTo>
                  <a:lnTo>
                    <a:pt x="2248" y="194"/>
                  </a:lnTo>
                  <a:lnTo>
                    <a:pt x="2244" y="188"/>
                  </a:lnTo>
                  <a:lnTo>
                    <a:pt x="2246" y="185"/>
                  </a:lnTo>
                  <a:lnTo>
                    <a:pt x="2248" y="181"/>
                  </a:lnTo>
                  <a:lnTo>
                    <a:pt x="2257" y="176"/>
                  </a:lnTo>
                  <a:lnTo>
                    <a:pt x="2263" y="170"/>
                  </a:lnTo>
                  <a:lnTo>
                    <a:pt x="2266" y="161"/>
                  </a:lnTo>
                  <a:lnTo>
                    <a:pt x="2268" y="156"/>
                  </a:lnTo>
                  <a:lnTo>
                    <a:pt x="2270" y="154"/>
                  </a:lnTo>
                  <a:lnTo>
                    <a:pt x="2277" y="150"/>
                  </a:lnTo>
                  <a:lnTo>
                    <a:pt x="2282" y="147"/>
                  </a:lnTo>
                  <a:lnTo>
                    <a:pt x="2284" y="141"/>
                  </a:lnTo>
                  <a:lnTo>
                    <a:pt x="2282" y="136"/>
                  </a:lnTo>
                  <a:lnTo>
                    <a:pt x="2277" y="132"/>
                  </a:lnTo>
                  <a:lnTo>
                    <a:pt x="2270" y="130"/>
                  </a:lnTo>
                  <a:lnTo>
                    <a:pt x="2264" y="128"/>
                  </a:lnTo>
                  <a:lnTo>
                    <a:pt x="2264" y="127"/>
                  </a:lnTo>
                  <a:lnTo>
                    <a:pt x="2266" y="125"/>
                  </a:lnTo>
                  <a:lnTo>
                    <a:pt x="2272" y="125"/>
                  </a:lnTo>
                  <a:lnTo>
                    <a:pt x="2282" y="128"/>
                  </a:lnTo>
                  <a:lnTo>
                    <a:pt x="2291" y="130"/>
                  </a:lnTo>
                  <a:lnTo>
                    <a:pt x="2299" y="130"/>
                  </a:lnTo>
                  <a:lnTo>
                    <a:pt x="2304" y="128"/>
                  </a:lnTo>
                  <a:lnTo>
                    <a:pt x="2308" y="123"/>
                  </a:lnTo>
                  <a:lnTo>
                    <a:pt x="2310" y="121"/>
                  </a:lnTo>
                  <a:lnTo>
                    <a:pt x="2310" y="118"/>
                  </a:lnTo>
                  <a:lnTo>
                    <a:pt x="2308" y="114"/>
                  </a:lnTo>
                  <a:lnTo>
                    <a:pt x="2302" y="112"/>
                  </a:lnTo>
                  <a:lnTo>
                    <a:pt x="2293" y="114"/>
                  </a:lnTo>
                  <a:lnTo>
                    <a:pt x="2290" y="112"/>
                  </a:lnTo>
                  <a:lnTo>
                    <a:pt x="2286" y="109"/>
                  </a:lnTo>
                  <a:lnTo>
                    <a:pt x="2286" y="105"/>
                  </a:lnTo>
                  <a:lnTo>
                    <a:pt x="2291" y="101"/>
                  </a:lnTo>
                  <a:lnTo>
                    <a:pt x="2299" y="100"/>
                  </a:lnTo>
                  <a:lnTo>
                    <a:pt x="2306" y="101"/>
                  </a:lnTo>
                  <a:lnTo>
                    <a:pt x="2322" y="103"/>
                  </a:lnTo>
                  <a:lnTo>
                    <a:pt x="2335" y="100"/>
                  </a:lnTo>
                  <a:lnTo>
                    <a:pt x="2344" y="98"/>
                  </a:lnTo>
                  <a:lnTo>
                    <a:pt x="2349" y="94"/>
                  </a:lnTo>
                  <a:lnTo>
                    <a:pt x="2355" y="89"/>
                  </a:lnTo>
                  <a:lnTo>
                    <a:pt x="2357" y="83"/>
                  </a:lnTo>
                  <a:lnTo>
                    <a:pt x="2357" y="78"/>
                  </a:lnTo>
                  <a:lnTo>
                    <a:pt x="2349" y="72"/>
                  </a:lnTo>
                  <a:lnTo>
                    <a:pt x="2340" y="69"/>
                  </a:lnTo>
                  <a:lnTo>
                    <a:pt x="2328" y="67"/>
                  </a:lnTo>
                  <a:lnTo>
                    <a:pt x="2315" y="67"/>
                  </a:lnTo>
                  <a:lnTo>
                    <a:pt x="2304" y="69"/>
                  </a:lnTo>
                  <a:lnTo>
                    <a:pt x="2297" y="71"/>
                  </a:lnTo>
                  <a:lnTo>
                    <a:pt x="2290" y="74"/>
                  </a:lnTo>
                  <a:lnTo>
                    <a:pt x="2282" y="78"/>
                  </a:lnTo>
                  <a:lnTo>
                    <a:pt x="2275" y="80"/>
                  </a:lnTo>
                  <a:lnTo>
                    <a:pt x="2268" y="80"/>
                  </a:lnTo>
                  <a:lnTo>
                    <a:pt x="2259" y="80"/>
                  </a:lnTo>
                  <a:lnTo>
                    <a:pt x="2250" y="80"/>
                  </a:lnTo>
                  <a:lnTo>
                    <a:pt x="2241" y="81"/>
                  </a:lnTo>
                  <a:lnTo>
                    <a:pt x="2232" y="89"/>
                  </a:lnTo>
                  <a:lnTo>
                    <a:pt x="2226" y="90"/>
                  </a:lnTo>
                  <a:lnTo>
                    <a:pt x="2221" y="92"/>
                  </a:lnTo>
                  <a:lnTo>
                    <a:pt x="2206" y="94"/>
                  </a:lnTo>
                  <a:lnTo>
                    <a:pt x="2199" y="96"/>
                  </a:lnTo>
                  <a:lnTo>
                    <a:pt x="2196" y="94"/>
                  </a:lnTo>
                  <a:lnTo>
                    <a:pt x="2192" y="92"/>
                  </a:lnTo>
                  <a:lnTo>
                    <a:pt x="2192" y="90"/>
                  </a:lnTo>
                  <a:lnTo>
                    <a:pt x="2194" y="89"/>
                  </a:lnTo>
                  <a:lnTo>
                    <a:pt x="2203" y="85"/>
                  </a:lnTo>
                  <a:lnTo>
                    <a:pt x="2212" y="81"/>
                  </a:lnTo>
                  <a:lnTo>
                    <a:pt x="2215" y="76"/>
                  </a:lnTo>
                  <a:lnTo>
                    <a:pt x="2215" y="74"/>
                  </a:lnTo>
                  <a:lnTo>
                    <a:pt x="2215" y="71"/>
                  </a:lnTo>
                  <a:lnTo>
                    <a:pt x="2214" y="69"/>
                  </a:lnTo>
                  <a:lnTo>
                    <a:pt x="2210" y="67"/>
                  </a:lnTo>
                  <a:lnTo>
                    <a:pt x="2203" y="65"/>
                  </a:lnTo>
                  <a:lnTo>
                    <a:pt x="2196" y="67"/>
                  </a:lnTo>
                  <a:lnTo>
                    <a:pt x="2190" y="69"/>
                  </a:lnTo>
                  <a:lnTo>
                    <a:pt x="2181" y="74"/>
                  </a:lnTo>
                  <a:lnTo>
                    <a:pt x="2176" y="76"/>
                  </a:lnTo>
                  <a:lnTo>
                    <a:pt x="2170" y="76"/>
                  </a:lnTo>
                  <a:lnTo>
                    <a:pt x="2165" y="74"/>
                  </a:lnTo>
                  <a:lnTo>
                    <a:pt x="2159" y="72"/>
                  </a:lnTo>
                  <a:lnTo>
                    <a:pt x="2159" y="67"/>
                  </a:lnTo>
                  <a:lnTo>
                    <a:pt x="2158" y="65"/>
                  </a:lnTo>
                  <a:lnTo>
                    <a:pt x="2158" y="63"/>
                  </a:lnTo>
                  <a:lnTo>
                    <a:pt x="2150" y="63"/>
                  </a:lnTo>
                  <a:lnTo>
                    <a:pt x="2145" y="62"/>
                  </a:lnTo>
                  <a:lnTo>
                    <a:pt x="2132" y="63"/>
                  </a:lnTo>
                  <a:lnTo>
                    <a:pt x="2123" y="67"/>
                  </a:lnTo>
                  <a:lnTo>
                    <a:pt x="2116" y="67"/>
                  </a:lnTo>
                  <a:lnTo>
                    <a:pt x="2109" y="65"/>
                  </a:lnTo>
                  <a:lnTo>
                    <a:pt x="2103" y="63"/>
                  </a:lnTo>
                  <a:lnTo>
                    <a:pt x="2101" y="62"/>
                  </a:lnTo>
                  <a:lnTo>
                    <a:pt x="2101" y="60"/>
                  </a:lnTo>
                  <a:lnTo>
                    <a:pt x="2105" y="58"/>
                  </a:lnTo>
                  <a:lnTo>
                    <a:pt x="2109" y="56"/>
                  </a:lnTo>
                  <a:lnTo>
                    <a:pt x="2118" y="56"/>
                  </a:lnTo>
                  <a:lnTo>
                    <a:pt x="2132" y="56"/>
                  </a:lnTo>
                  <a:lnTo>
                    <a:pt x="2148" y="56"/>
                  </a:lnTo>
                  <a:lnTo>
                    <a:pt x="2159" y="52"/>
                  </a:lnTo>
                  <a:lnTo>
                    <a:pt x="2172" y="52"/>
                  </a:lnTo>
                  <a:lnTo>
                    <a:pt x="2190" y="54"/>
                  </a:lnTo>
                  <a:lnTo>
                    <a:pt x="2210" y="56"/>
                  </a:lnTo>
                  <a:lnTo>
                    <a:pt x="2215" y="56"/>
                  </a:lnTo>
                  <a:lnTo>
                    <a:pt x="2221" y="56"/>
                  </a:lnTo>
                  <a:lnTo>
                    <a:pt x="2226" y="54"/>
                  </a:lnTo>
                  <a:lnTo>
                    <a:pt x="2230" y="51"/>
                  </a:lnTo>
                  <a:lnTo>
                    <a:pt x="2230" y="45"/>
                  </a:lnTo>
                  <a:lnTo>
                    <a:pt x="2230" y="43"/>
                  </a:lnTo>
                  <a:lnTo>
                    <a:pt x="2226" y="40"/>
                  </a:lnTo>
                  <a:lnTo>
                    <a:pt x="2223" y="38"/>
                  </a:lnTo>
                  <a:lnTo>
                    <a:pt x="2219" y="38"/>
                  </a:lnTo>
                  <a:lnTo>
                    <a:pt x="2215" y="36"/>
                  </a:lnTo>
                  <a:lnTo>
                    <a:pt x="2212" y="34"/>
                  </a:lnTo>
                  <a:lnTo>
                    <a:pt x="2206" y="31"/>
                  </a:lnTo>
                  <a:lnTo>
                    <a:pt x="2201" y="33"/>
                  </a:lnTo>
                  <a:lnTo>
                    <a:pt x="2194" y="33"/>
                  </a:lnTo>
                  <a:lnTo>
                    <a:pt x="2188" y="34"/>
                  </a:lnTo>
                  <a:lnTo>
                    <a:pt x="2183" y="34"/>
                  </a:lnTo>
                  <a:lnTo>
                    <a:pt x="2183" y="29"/>
                  </a:lnTo>
                  <a:lnTo>
                    <a:pt x="2185" y="24"/>
                  </a:lnTo>
                  <a:lnTo>
                    <a:pt x="2183" y="22"/>
                  </a:lnTo>
                  <a:lnTo>
                    <a:pt x="2181" y="18"/>
                  </a:lnTo>
                  <a:lnTo>
                    <a:pt x="2176" y="16"/>
                  </a:lnTo>
                  <a:lnTo>
                    <a:pt x="2170" y="16"/>
                  </a:lnTo>
                  <a:lnTo>
                    <a:pt x="2165" y="18"/>
                  </a:lnTo>
                  <a:lnTo>
                    <a:pt x="2158" y="24"/>
                  </a:lnTo>
                  <a:lnTo>
                    <a:pt x="2154" y="25"/>
                  </a:lnTo>
                  <a:lnTo>
                    <a:pt x="2152" y="25"/>
                  </a:lnTo>
                  <a:lnTo>
                    <a:pt x="2150" y="24"/>
                  </a:lnTo>
                  <a:lnTo>
                    <a:pt x="2150" y="22"/>
                  </a:lnTo>
                  <a:lnTo>
                    <a:pt x="2152" y="16"/>
                  </a:lnTo>
                  <a:lnTo>
                    <a:pt x="2154" y="11"/>
                  </a:lnTo>
                  <a:lnTo>
                    <a:pt x="2154" y="9"/>
                  </a:lnTo>
                  <a:lnTo>
                    <a:pt x="2150" y="7"/>
                  </a:lnTo>
                  <a:lnTo>
                    <a:pt x="2147" y="7"/>
                  </a:lnTo>
                  <a:lnTo>
                    <a:pt x="2145" y="9"/>
                  </a:lnTo>
                  <a:lnTo>
                    <a:pt x="2139" y="9"/>
                  </a:lnTo>
                  <a:lnTo>
                    <a:pt x="2136" y="9"/>
                  </a:lnTo>
                  <a:lnTo>
                    <a:pt x="2127" y="5"/>
                  </a:lnTo>
                  <a:lnTo>
                    <a:pt x="2121" y="5"/>
                  </a:lnTo>
                  <a:lnTo>
                    <a:pt x="2118" y="5"/>
                  </a:lnTo>
                  <a:lnTo>
                    <a:pt x="2109" y="7"/>
                  </a:lnTo>
                  <a:lnTo>
                    <a:pt x="2096" y="11"/>
                  </a:lnTo>
                  <a:lnTo>
                    <a:pt x="2089" y="11"/>
                  </a:lnTo>
                  <a:lnTo>
                    <a:pt x="2082" y="11"/>
                  </a:lnTo>
                  <a:lnTo>
                    <a:pt x="2072" y="5"/>
                  </a:lnTo>
                  <a:lnTo>
                    <a:pt x="2067" y="2"/>
                  </a:lnTo>
                  <a:lnTo>
                    <a:pt x="2062" y="2"/>
                  </a:lnTo>
                  <a:lnTo>
                    <a:pt x="2034" y="0"/>
                  </a:lnTo>
                  <a:lnTo>
                    <a:pt x="2024" y="0"/>
                  </a:lnTo>
                  <a:lnTo>
                    <a:pt x="2015" y="0"/>
                  </a:lnTo>
                  <a:lnTo>
                    <a:pt x="2005" y="4"/>
                  </a:lnTo>
                  <a:lnTo>
                    <a:pt x="1996" y="7"/>
                  </a:lnTo>
                  <a:lnTo>
                    <a:pt x="1989" y="7"/>
                  </a:lnTo>
                  <a:lnTo>
                    <a:pt x="1982" y="7"/>
                  </a:lnTo>
                  <a:lnTo>
                    <a:pt x="1978" y="7"/>
                  </a:lnTo>
                  <a:lnTo>
                    <a:pt x="1977" y="9"/>
                  </a:lnTo>
                  <a:lnTo>
                    <a:pt x="1973" y="13"/>
                  </a:lnTo>
                  <a:lnTo>
                    <a:pt x="1969" y="14"/>
                  </a:lnTo>
                  <a:lnTo>
                    <a:pt x="1966" y="14"/>
                  </a:lnTo>
                  <a:lnTo>
                    <a:pt x="1960" y="14"/>
                  </a:lnTo>
                  <a:lnTo>
                    <a:pt x="1957" y="13"/>
                  </a:lnTo>
                  <a:lnTo>
                    <a:pt x="1953" y="14"/>
                  </a:lnTo>
                  <a:lnTo>
                    <a:pt x="1951" y="18"/>
                  </a:lnTo>
                  <a:lnTo>
                    <a:pt x="1949" y="22"/>
                  </a:lnTo>
                  <a:lnTo>
                    <a:pt x="1949" y="25"/>
                  </a:lnTo>
                  <a:lnTo>
                    <a:pt x="1946" y="27"/>
                  </a:lnTo>
                  <a:lnTo>
                    <a:pt x="1942" y="27"/>
                  </a:lnTo>
                  <a:lnTo>
                    <a:pt x="1937" y="25"/>
                  </a:lnTo>
                  <a:lnTo>
                    <a:pt x="1931" y="27"/>
                  </a:lnTo>
                  <a:lnTo>
                    <a:pt x="1928" y="31"/>
                  </a:lnTo>
                  <a:lnTo>
                    <a:pt x="1924" y="29"/>
                  </a:lnTo>
                  <a:lnTo>
                    <a:pt x="1922" y="27"/>
                  </a:lnTo>
                  <a:lnTo>
                    <a:pt x="1919" y="24"/>
                  </a:lnTo>
                  <a:lnTo>
                    <a:pt x="1913" y="20"/>
                  </a:lnTo>
                  <a:lnTo>
                    <a:pt x="1906" y="18"/>
                  </a:lnTo>
                  <a:lnTo>
                    <a:pt x="1895" y="16"/>
                  </a:lnTo>
                  <a:lnTo>
                    <a:pt x="1891" y="18"/>
                  </a:lnTo>
                  <a:lnTo>
                    <a:pt x="1886" y="20"/>
                  </a:lnTo>
                  <a:lnTo>
                    <a:pt x="1882" y="24"/>
                  </a:lnTo>
                  <a:lnTo>
                    <a:pt x="1881" y="29"/>
                  </a:lnTo>
                  <a:lnTo>
                    <a:pt x="1882" y="34"/>
                  </a:lnTo>
                  <a:lnTo>
                    <a:pt x="1881" y="36"/>
                  </a:lnTo>
                  <a:lnTo>
                    <a:pt x="1879" y="38"/>
                  </a:lnTo>
                  <a:lnTo>
                    <a:pt x="1873" y="40"/>
                  </a:lnTo>
                  <a:lnTo>
                    <a:pt x="1866" y="38"/>
                  </a:lnTo>
                  <a:lnTo>
                    <a:pt x="1861" y="36"/>
                  </a:lnTo>
                  <a:lnTo>
                    <a:pt x="1855" y="38"/>
                  </a:lnTo>
                  <a:lnTo>
                    <a:pt x="1850" y="40"/>
                  </a:lnTo>
                  <a:lnTo>
                    <a:pt x="1846" y="43"/>
                  </a:lnTo>
                  <a:lnTo>
                    <a:pt x="1841" y="43"/>
                  </a:lnTo>
                  <a:lnTo>
                    <a:pt x="1835" y="47"/>
                  </a:lnTo>
                  <a:lnTo>
                    <a:pt x="1834" y="49"/>
                  </a:lnTo>
                  <a:lnTo>
                    <a:pt x="1834" y="52"/>
                  </a:lnTo>
                  <a:lnTo>
                    <a:pt x="1835" y="56"/>
                  </a:lnTo>
                  <a:lnTo>
                    <a:pt x="1837" y="58"/>
                  </a:lnTo>
                  <a:lnTo>
                    <a:pt x="1852" y="67"/>
                  </a:lnTo>
                  <a:lnTo>
                    <a:pt x="1859" y="72"/>
                  </a:lnTo>
                  <a:lnTo>
                    <a:pt x="1861" y="76"/>
                  </a:lnTo>
                  <a:lnTo>
                    <a:pt x="1859" y="80"/>
                  </a:lnTo>
                  <a:lnTo>
                    <a:pt x="1855" y="81"/>
                  </a:lnTo>
                  <a:lnTo>
                    <a:pt x="1852" y="81"/>
                  </a:lnTo>
                  <a:lnTo>
                    <a:pt x="1843" y="81"/>
                  </a:lnTo>
                  <a:lnTo>
                    <a:pt x="1839" y="80"/>
                  </a:lnTo>
                  <a:lnTo>
                    <a:pt x="1835" y="76"/>
                  </a:lnTo>
                  <a:lnTo>
                    <a:pt x="1830" y="69"/>
                  </a:lnTo>
                  <a:lnTo>
                    <a:pt x="1823" y="60"/>
                  </a:lnTo>
                  <a:lnTo>
                    <a:pt x="1817" y="54"/>
                  </a:lnTo>
                  <a:lnTo>
                    <a:pt x="1812" y="52"/>
                  </a:lnTo>
                  <a:lnTo>
                    <a:pt x="1806" y="51"/>
                  </a:lnTo>
                  <a:lnTo>
                    <a:pt x="1799" y="51"/>
                  </a:lnTo>
                  <a:lnTo>
                    <a:pt x="1794" y="52"/>
                  </a:lnTo>
                  <a:lnTo>
                    <a:pt x="1790" y="56"/>
                  </a:lnTo>
                  <a:lnTo>
                    <a:pt x="1788" y="60"/>
                  </a:lnTo>
                  <a:lnTo>
                    <a:pt x="1788" y="63"/>
                  </a:lnTo>
                  <a:lnTo>
                    <a:pt x="1790" y="71"/>
                  </a:lnTo>
                  <a:lnTo>
                    <a:pt x="1790" y="76"/>
                  </a:lnTo>
                  <a:lnTo>
                    <a:pt x="1786" y="80"/>
                  </a:lnTo>
                  <a:lnTo>
                    <a:pt x="1776" y="81"/>
                  </a:lnTo>
                  <a:lnTo>
                    <a:pt x="1770" y="81"/>
                  </a:lnTo>
                  <a:lnTo>
                    <a:pt x="1765" y="81"/>
                  </a:lnTo>
                  <a:lnTo>
                    <a:pt x="1761" y="78"/>
                  </a:lnTo>
                  <a:lnTo>
                    <a:pt x="1758" y="74"/>
                  </a:lnTo>
                  <a:lnTo>
                    <a:pt x="1754" y="72"/>
                  </a:lnTo>
                  <a:lnTo>
                    <a:pt x="1750" y="72"/>
                  </a:lnTo>
                  <a:lnTo>
                    <a:pt x="1748" y="74"/>
                  </a:lnTo>
                  <a:lnTo>
                    <a:pt x="1747" y="76"/>
                  </a:lnTo>
                  <a:lnTo>
                    <a:pt x="1741" y="78"/>
                  </a:lnTo>
                  <a:lnTo>
                    <a:pt x="1739" y="76"/>
                  </a:lnTo>
                  <a:lnTo>
                    <a:pt x="1736" y="74"/>
                  </a:lnTo>
                  <a:lnTo>
                    <a:pt x="1734" y="71"/>
                  </a:lnTo>
                  <a:lnTo>
                    <a:pt x="1730" y="63"/>
                  </a:lnTo>
                  <a:lnTo>
                    <a:pt x="1727" y="58"/>
                  </a:lnTo>
                  <a:lnTo>
                    <a:pt x="1723" y="56"/>
                  </a:lnTo>
                  <a:lnTo>
                    <a:pt x="1720" y="58"/>
                  </a:lnTo>
                  <a:lnTo>
                    <a:pt x="1712" y="62"/>
                  </a:lnTo>
                  <a:lnTo>
                    <a:pt x="1705" y="62"/>
                  </a:lnTo>
                  <a:lnTo>
                    <a:pt x="1698" y="62"/>
                  </a:lnTo>
                  <a:lnTo>
                    <a:pt x="1691" y="63"/>
                  </a:lnTo>
                  <a:lnTo>
                    <a:pt x="1685" y="65"/>
                  </a:lnTo>
                  <a:lnTo>
                    <a:pt x="1674" y="63"/>
                  </a:lnTo>
                  <a:lnTo>
                    <a:pt x="1663" y="62"/>
                  </a:lnTo>
                  <a:lnTo>
                    <a:pt x="1651" y="63"/>
                  </a:lnTo>
                  <a:lnTo>
                    <a:pt x="1645" y="65"/>
                  </a:lnTo>
                  <a:lnTo>
                    <a:pt x="1642" y="69"/>
                  </a:lnTo>
                  <a:lnTo>
                    <a:pt x="1642" y="72"/>
                  </a:lnTo>
                  <a:lnTo>
                    <a:pt x="1642" y="78"/>
                  </a:lnTo>
                  <a:lnTo>
                    <a:pt x="1643" y="81"/>
                  </a:lnTo>
                  <a:lnTo>
                    <a:pt x="1642" y="85"/>
                  </a:lnTo>
                  <a:lnTo>
                    <a:pt x="1640" y="87"/>
                  </a:lnTo>
                  <a:lnTo>
                    <a:pt x="1636" y="85"/>
                  </a:lnTo>
                  <a:lnTo>
                    <a:pt x="1633" y="78"/>
                  </a:lnTo>
                  <a:lnTo>
                    <a:pt x="1629" y="72"/>
                  </a:lnTo>
                  <a:lnTo>
                    <a:pt x="1624" y="72"/>
                  </a:lnTo>
                  <a:lnTo>
                    <a:pt x="1618" y="74"/>
                  </a:lnTo>
                  <a:lnTo>
                    <a:pt x="1613" y="78"/>
                  </a:lnTo>
                  <a:lnTo>
                    <a:pt x="1611" y="81"/>
                  </a:lnTo>
                  <a:lnTo>
                    <a:pt x="1611" y="83"/>
                  </a:lnTo>
                  <a:lnTo>
                    <a:pt x="1615" y="90"/>
                  </a:lnTo>
                  <a:lnTo>
                    <a:pt x="1616" y="94"/>
                  </a:lnTo>
                  <a:lnTo>
                    <a:pt x="1615" y="96"/>
                  </a:lnTo>
                  <a:lnTo>
                    <a:pt x="1611" y="96"/>
                  </a:lnTo>
                  <a:lnTo>
                    <a:pt x="1602" y="96"/>
                  </a:lnTo>
                  <a:lnTo>
                    <a:pt x="1589" y="98"/>
                  </a:lnTo>
                  <a:lnTo>
                    <a:pt x="1577" y="101"/>
                  </a:lnTo>
                  <a:lnTo>
                    <a:pt x="1566" y="105"/>
                  </a:lnTo>
                  <a:lnTo>
                    <a:pt x="1553" y="107"/>
                  </a:lnTo>
                  <a:lnTo>
                    <a:pt x="1542" y="109"/>
                  </a:lnTo>
                  <a:lnTo>
                    <a:pt x="1531" y="110"/>
                  </a:lnTo>
                  <a:lnTo>
                    <a:pt x="1528" y="114"/>
                  </a:lnTo>
                  <a:lnTo>
                    <a:pt x="1524" y="118"/>
                  </a:lnTo>
                  <a:lnTo>
                    <a:pt x="1524" y="121"/>
                  </a:lnTo>
                  <a:lnTo>
                    <a:pt x="1528" y="125"/>
                  </a:lnTo>
                  <a:lnTo>
                    <a:pt x="1537" y="127"/>
                  </a:lnTo>
                  <a:lnTo>
                    <a:pt x="1544" y="128"/>
                  </a:lnTo>
                  <a:lnTo>
                    <a:pt x="1551" y="127"/>
                  </a:lnTo>
                  <a:lnTo>
                    <a:pt x="1560" y="125"/>
                  </a:lnTo>
                  <a:lnTo>
                    <a:pt x="1564" y="123"/>
                  </a:lnTo>
                  <a:lnTo>
                    <a:pt x="1569" y="123"/>
                  </a:lnTo>
                  <a:lnTo>
                    <a:pt x="1573" y="125"/>
                  </a:lnTo>
                  <a:lnTo>
                    <a:pt x="1577" y="128"/>
                  </a:lnTo>
                  <a:lnTo>
                    <a:pt x="1577" y="136"/>
                  </a:lnTo>
                  <a:lnTo>
                    <a:pt x="1577" y="143"/>
                  </a:lnTo>
                  <a:lnTo>
                    <a:pt x="1573" y="150"/>
                  </a:lnTo>
                  <a:lnTo>
                    <a:pt x="1567" y="156"/>
                  </a:lnTo>
                  <a:lnTo>
                    <a:pt x="1557" y="157"/>
                  </a:lnTo>
                  <a:lnTo>
                    <a:pt x="1544" y="157"/>
                  </a:lnTo>
                  <a:lnTo>
                    <a:pt x="1535" y="157"/>
                  </a:lnTo>
                  <a:lnTo>
                    <a:pt x="1531" y="159"/>
                  </a:lnTo>
                  <a:lnTo>
                    <a:pt x="1528" y="163"/>
                  </a:lnTo>
                  <a:lnTo>
                    <a:pt x="1519" y="166"/>
                  </a:lnTo>
                  <a:lnTo>
                    <a:pt x="1508" y="168"/>
                  </a:lnTo>
                  <a:lnTo>
                    <a:pt x="1497" y="170"/>
                  </a:lnTo>
                  <a:lnTo>
                    <a:pt x="1486" y="168"/>
                  </a:lnTo>
                  <a:lnTo>
                    <a:pt x="1477" y="168"/>
                  </a:lnTo>
                  <a:lnTo>
                    <a:pt x="1470" y="172"/>
                  </a:lnTo>
                  <a:lnTo>
                    <a:pt x="1466" y="176"/>
                  </a:lnTo>
                  <a:lnTo>
                    <a:pt x="1464" y="179"/>
                  </a:lnTo>
                  <a:lnTo>
                    <a:pt x="1462" y="183"/>
                  </a:lnTo>
                  <a:lnTo>
                    <a:pt x="1462" y="188"/>
                  </a:lnTo>
                  <a:lnTo>
                    <a:pt x="1464" y="194"/>
                  </a:lnTo>
                  <a:lnTo>
                    <a:pt x="1466" y="197"/>
                  </a:lnTo>
                  <a:lnTo>
                    <a:pt x="1468" y="203"/>
                  </a:lnTo>
                  <a:lnTo>
                    <a:pt x="1473" y="204"/>
                  </a:lnTo>
                  <a:lnTo>
                    <a:pt x="1481" y="208"/>
                  </a:lnTo>
                  <a:lnTo>
                    <a:pt x="1488" y="208"/>
                  </a:lnTo>
                  <a:lnTo>
                    <a:pt x="1497" y="206"/>
                  </a:lnTo>
                  <a:lnTo>
                    <a:pt x="1504" y="203"/>
                  </a:lnTo>
                  <a:lnTo>
                    <a:pt x="1510" y="201"/>
                  </a:lnTo>
                  <a:lnTo>
                    <a:pt x="1515" y="201"/>
                  </a:lnTo>
                  <a:lnTo>
                    <a:pt x="1522" y="199"/>
                  </a:lnTo>
                  <a:lnTo>
                    <a:pt x="1531" y="199"/>
                  </a:lnTo>
                  <a:lnTo>
                    <a:pt x="1537" y="203"/>
                  </a:lnTo>
                  <a:lnTo>
                    <a:pt x="1539" y="204"/>
                  </a:lnTo>
                  <a:lnTo>
                    <a:pt x="1539" y="208"/>
                  </a:lnTo>
                  <a:lnTo>
                    <a:pt x="1537" y="212"/>
                  </a:lnTo>
                  <a:lnTo>
                    <a:pt x="1535" y="214"/>
                  </a:lnTo>
                  <a:lnTo>
                    <a:pt x="1524" y="215"/>
                  </a:lnTo>
                  <a:lnTo>
                    <a:pt x="1513" y="214"/>
                  </a:lnTo>
                  <a:lnTo>
                    <a:pt x="1506" y="214"/>
                  </a:lnTo>
                  <a:lnTo>
                    <a:pt x="1488" y="215"/>
                  </a:lnTo>
                  <a:lnTo>
                    <a:pt x="1481" y="219"/>
                  </a:lnTo>
                  <a:lnTo>
                    <a:pt x="1477" y="221"/>
                  </a:lnTo>
                  <a:lnTo>
                    <a:pt x="1473" y="224"/>
                  </a:lnTo>
                  <a:lnTo>
                    <a:pt x="1473" y="230"/>
                  </a:lnTo>
                  <a:lnTo>
                    <a:pt x="1475" y="237"/>
                  </a:lnTo>
                  <a:lnTo>
                    <a:pt x="1479" y="241"/>
                  </a:lnTo>
                  <a:lnTo>
                    <a:pt x="1484" y="246"/>
                  </a:lnTo>
                  <a:lnTo>
                    <a:pt x="1490" y="248"/>
                  </a:lnTo>
                  <a:lnTo>
                    <a:pt x="1497" y="252"/>
                  </a:lnTo>
                  <a:lnTo>
                    <a:pt x="1502" y="252"/>
                  </a:lnTo>
                  <a:lnTo>
                    <a:pt x="1510" y="252"/>
                  </a:lnTo>
                  <a:lnTo>
                    <a:pt x="1517" y="248"/>
                  </a:lnTo>
                  <a:lnTo>
                    <a:pt x="1522" y="244"/>
                  </a:lnTo>
                  <a:lnTo>
                    <a:pt x="1529" y="241"/>
                  </a:lnTo>
                  <a:lnTo>
                    <a:pt x="1535" y="237"/>
                  </a:lnTo>
                  <a:lnTo>
                    <a:pt x="1546" y="235"/>
                  </a:lnTo>
                  <a:lnTo>
                    <a:pt x="1555" y="235"/>
                  </a:lnTo>
                  <a:lnTo>
                    <a:pt x="1575" y="235"/>
                  </a:lnTo>
                  <a:lnTo>
                    <a:pt x="1596" y="239"/>
                  </a:lnTo>
                  <a:lnTo>
                    <a:pt x="1615" y="244"/>
                  </a:lnTo>
                  <a:lnTo>
                    <a:pt x="1631" y="250"/>
                  </a:lnTo>
                  <a:lnTo>
                    <a:pt x="1645" y="259"/>
                  </a:lnTo>
                  <a:lnTo>
                    <a:pt x="1660" y="268"/>
                  </a:lnTo>
                  <a:lnTo>
                    <a:pt x="1671" y="277"/>
                  </a:lnTo>
                  <a:lnTo>
                    <a:pt x="1685" y="291"/>
                  </a:lnTo>
                  <a:lnTo>
                    <a:pt x="1696" y="306"/>
                  </a:lnTo>
                  <a:lnTo>
                    <a:pt x="1703" y="318"/>
                  </a:lnTo>
                  <a:lnTo>
                    <a:pt x="1710" y="329"/>
                  </a:lnTo>
                  <a:lnTo>
                    <a:pt x="1714" y="337"/>
                  </a:lnTo>
                  <a:lnTo>
                    <a:pt x="1714" y="342"/>
                  </a:lnTo>
                  <a:lnTo>
                    <a:pt x="1714" y="349"/>
                  </a:lnTo>
                  <a:lnTo>
                    <a:pt x="1712" y="356"/>
                  </a:lnTo>
                  <a:lnTo>
                    <a:pt x="1709" y="360"/>
                  </a:lnTo>
                  <a:lnTo>
                    <a:pt x="1707" y="362"/>
                  </a:lnTo>
                  <a:lnTo>
                    <a:pt x="1707" y="364"/>
                  </a:lnTo>
                  <a:lnTo>
                    <a:pt x="1709" y="369"/>
                  </a:lnTo>
                  <a:lnTo>
                    <a:pt x="1712" y="373"/>
                  </a:lnTo>
                  <a:lnTo>
                    <a:pt x="1716" y="375"/>
                  </a:lnTo>
                  <a:lnTo>
                    <a:pt x="1721" y="375"/>
                  </a:lnTo>
                  <a:lnTo>
                    <a:pt x="1734" y="375"/>
                  </a:lnTo>
                  <a:lnTo>
                    <a:pt x="1747" y="376"/>
                  </a:lnTo>
                  <a:lnTo>
                    <a:pt x="1752" y="378"/>
                  </a:lnTo>
                  <a:lnTo>
                    <a:pt x="1758" y="382"/>
                  </a:lnTo>
                  <a:lnTo>
                    <a:pt x="1761" y="385"/>
                  </a:lnTo>
                  <a:lnTo>
                    <a:pt x="1765" y="391"/>
                  </a:lnTo>
                  <a:lnTo>
                    <a:pt x="1765" y="400"/>
                  </a:lnTo>
                  <a:lnTo>
                    <a:pt x="1765" y="404"/>
                  </a:lnTo>
                  <a:lnTo>
                    <a:pt x="1761" y="405"/>
                  </a:lnTo>
                  <a:lnTo>
                    <a:pt x="1758" y="405"/>
                  </a:lnTo>
                  <a:lnTo>
                    <a:pt x="1752" y="404"/>
                  </a:lnTo>
                  <a:lnTo>
                    <a:pt x="1747" y="402"/>
                  </a:lnTo>
                  <a:lnTo>
                    <a:pt x="1741" y="400"/>
                  </a:lnTo>
                  <a:lnTo>
                    <a:pt x="1729" y="400"/>
                  </a:lnTo>
                  <a:lnTo>
                    <a:pt x="1721" y="400"/>
                  </a:lnTo>
                  <a:lnTo>
                    <a:pt x="1720" y="402"/>
                  </a:lnTo>
                  <a:lnTo>
                    <a:pt x="1718" y="404"/>
                  </a:lnTo>
                  <a:lnTo>
                    <a:pt x="1716" y="409"/>
                  </a:lnTo>
                  <a:lnTo>
                    <a:pt x="1720" y="411"/>
                  </a:lnTo>
                  <a:lnTo>
                    <a:pt x="1725" y="416"/>
                  </a:lnTo>
                  <a:lnTo>
                    <a:pt x="1729" y="420"/>
                  </a:lnTo>
                  <a:lnTo>
                    <a:pt x="1730" y="423"/>
                  </a:lnTo>
                  <a:lnTo>
                    <a:pt x="1725" y="427"/>
                  </a:lnTo>
                  <a:lnTo>
                    <a:pt x="1720" y="429"/>
                  </a:lnTo>
                  <a:lnTo>
                    <a:pt x="1718" y="431"/>
                  </a:lnTo>
                  <a:lnTo>
                    <a:pt x="1718" y="436"/>
                  </a:lnTo>
                  <a:lnTo>
                    <a:pt x="1720" y="440"/>
                  </a:lnTo>
                  <a:lnTo>
                    <a:pt x="1723" y="442"/>
                  </a:lnTo>
                  <a:lnTo>
                    <a:pt x="1727" y="445"/>
                  </a:lnTo>
                  <a:lnTo>
                    <a:pt x="1727" y="449"/>
                  </a:lnTo>
                  <a:lnTo>
                    <a:pt x="1725" y="451"/>
                  </a:lnTo>
                  <a:lnTo>
                    <a:pt x="1721" y="452"/>
                  </a:lnTo>
                  <a:lnTo>
                    <a:pt x="1721" y="456"/>
                  </a:lnTo>
                  <a:lnTo>
                    <a:pt x="1723" y="461"/>
                  </a:lnTo>
                  <a:lnTo>
                    <a:pt x="1727" y="463"/>
                  </a:lnTo>
                  <a:lnTo>
                    <a:pt x="1732" y="465"/>
                  </a:lnTo>
                  <a:lnTo>
                    <a:pt x="1736" y="465"/>
                  </a:lnTo>
                  <a:lnTo>
                    <a:pt x="1743" y="463"/>
                  </a:lnTo>
                  <a:lnTo>
                    <a:pt x="1745" y="460"/>
                  </a:lnTo>
                  <a:lnTo>
                    <a:pt x="1747" y="454"/>
                  </a:lnTo>
                  <a:lnTo>
                    <a:pt x="1745" y="449"/>
                  </a:lnTo>
                  <a:lnTo>
                    <a:pt x="1743" y="438"/>
                  </a:lnTo>
                  <a:lnTo>
                    <a:pt x="1743" y="432"/>
                  </a:lnTo>
                  <a:lnTo>
                    <a:pt x="1745" y="429"/>
                  </a:lnTo>
                  <a:lnTo>
                    <a:pt x="1750" y="425"/>
                  </a:lnTo>
                  <a:lnTo>
                    <a:pt x="1756" y="423"/>
                  </a:lnTo>
                  <a:lnTo>
                    <a:pt x="1765" y="425"/>
                  </a:lnTo>
                  <a:lnTo>
                    <a:pt x="1772" y="427"/>
                  </a:lnTo>
                  <a:lnTo>
                    <a:pt x="1788" y="431"/>
                  </a:lnTo>
                  <a:lnTo>
                    <a:pt x="1797" y="436"/>
                  </a:lnTo>
                  <a:lnTo>
                    <a:pt x="1803" y="440"/>
                  </a:lnTo>
                  <a:lnTo>
                    <a:pt x="1805" y="445"/>
                  </a:lnTo>
                  <a:lnTo>
                    <a:pt x="1805" y="451"/>
                  </a:lnTo>
                  <a:lnTo>
                    <a:pt x="1801" y="458"/>
                  </a:lnTo>
                  <a:lnTo>
                    <a:pt x="1796" y="463"/>
                  </a:lnTo>
                  <a:lnTo>
                    <a:pt x="1790" y="467"/>
                  </a:lnTo>
                  <a:lnTo>
                    <a:pt x="1785" y="472"/>
                  </a:lnTo>
                  <a:lnTo>
                    <a:pt x="1783" y="480"/>
                  </a:lnTo>
                  <a:lnTo>
                    <a:pt x="1783" y="483"/>
                  </a:lnTo>
                  <a:lnTo>
                    <a:pt x="1779" y="487"/>
                  </a:lnTo>
                  <a:lnTo>
                    <a:pt x="1777" y="490"/>
                  </a:lnTo>
                  <a:lnTo>
                    <a:pt x="1772" y="492"/>
                  </a:lnTo>
                  <a:lnTo>
                    <a:pt x="1765" y="494"/>
                  </a:lnTo>
                  <a:lnTo>
                    <a:pt x="1759" y="494"/>
                  </a:lnTo>
                  <a:lnTo>
                    <a:pt x="1752" y="494"/>
                  </a:lnTo>
                  <a:lnTo>
                    <a:pt x="1747" y="496"/>
                  </a:lnTo>
                  <a:lnTo>
                    <a:pt x="1741" y="499"/>
                  </a:lnTo>
                  <a:lnTo>
                    <a:pt x="1738" y="503"/>
                  </a:lnTo>
                  <a:lnTo>
                    <a:pt x="1738" y="507"/>
                  </a:lnTo>
                  <a:lnTo>
                    <a:pt x="1738" y="510"/>
                  </a:lnTo>
                  <a:lnTo>
                    <a:pt x="1741" y="517"/>
                  </a:lnTo>
                  <a:lnTo>
                    <a:pt x="1743" y="525"/>
                  </a:lnTo>
                  <a:lnTo>
                    <a:pt x="1743" y="532"/>
                  </a:lnTo>
                  <a:lnTo>
                    <a:pt x="1739" y="537"/>
                  </a:lnTo>
                  <a:lnTo>
                    <a:pt x="1738" y="539"/>
                  </a:lnTo>
                  <a:lnTo>
                    <a:pt x="1738" y="543"/>
                  </a:lnTo>
                  <a:lnTo>
                    <a:pt x="1739" y="548"/>
                  </a:lnTo>
                  <a:lnTo>
                    <a:pt x="1745" y="554"/>
                  </a:lnTo>
                  <a:lnTo>
                    <a:pt x="1750" y="557"/>
                  </a:lnTo>
                  <a:lnTo>
                    <a:pt x="1754" y="563"/>
                  </a:lnTo>
                  <a:lnTo>
                    <a:pt x="1756" y="570"/>
                  </a:lnTo>
                  <a:lnTo>
                    <a:pt x="1758" y="577"/>
                  </a:lnTo>
                  <a:lnTo>
                    <a:pt x="1761" y="581"/>
                  </a:lnTo>
                  <a:lnTo>
                    <a:pt x="1763" y="581"/>
                  </a:lnTo>
                  <a:lnTo>
                    <a:pt x="1770" y="583"/>
                  </a:lnTo>
                  <a:lnTo>
                    <a:pt x="1776" y="584"/>
                  </a:lnTo>
                  <a:lnTo>
                    <a:pt x="1776" y="586"/>
                  </a:lnTo>
                  <a:lnTo>
                    <a:pt x="1776" y="590"/>
                  </a:lnTo>
                  <a:lnTo>
                    <a:pt x="1774" y="592"/>
                  </a:lnTo>
                  <a:lnTo>
                    <a:pt x="1770" y="593"/>
                  </a:lnTo>
                  <a:lnTo>
                    <a:pt x="1768" y="595"/>
                  </a:lnTo>
                  <a:lnTo>
                    <a:pt x="1767" y="599"/>
                  </a:lnTo>
                  <a:lnTo>
                    <a:pt x="1770" y="606"/>
                  </a:lnTo>
                  <a:lnTo>
                    <a:pt x="1776" y="612"/>
                  </a:lnTo>
                  <a:lnTo>
                    <a:pt x="1779" y="613"/>
                  </a:lnTo>
                  <a:lnTo>
                    <a:pt x="1783" y="615"/>
                  </a:lnTo>
                  <a:lnTo>
                    <a:pt x="1783" y="619"/>
                  </a:lnTo>
                  <a:lnTo>
                    <a:pt x="1783" y="621"/>
                  </a:lnTo>
                  <a:lnTo>
                    <a:pt x="1785" y="628"/>
                  </a:lnTo>
                  <a:lnTo>
                    <a:pt x="1788" y="633"/>
                  </a:lnTo>
                  <a:lnTo>
                    <a:pt x="1792" y="635"/>
                  </a:lnTo>
                  <a:lnTo>
                    <a:pt x="1803" y="635"/>
                  </a:lnTo>
                  <a:lnTo>
                    <a:pt x="1808" y="639"/>
                  </a:lnTo>
                  <a:lnTo>
                    <a:pt x="1812" y="642"/>
                  </a:lnTo>
                  <a:lnTo>
                    <a:pt x="1815" y="653"/>
                  </a:lnTo>
                  <a:lnTo>
                    <a:pt x="1819" y="660"/>
                  </a:lnTo>
                  <a:lnTo>
                    <a:pt x="1824" y="666"/>
                  </a:lnTo>
                  <a:lnTo>
                    <a:pt x="1832" y="671"/>
                  </a:lnTo>
                  <a:lnTo>
                    <a:pt x="1834" y="671"/>
                  </a:lnTo>
                  <a:lnTo>
                    <a:pt x="1837" y="671"/>
                  </a:lnTo>
                  <a:lnTo>
                    <a:pt x="1846" y="669"/>
                  </a:lnTo>
                  <a:lnTo>
                    <a:pt x="1850" y="669"/>
                  </a:lnTo>
                  <a:lnTo>
                    <a:pt x="1853" y="671"/>
                  </a:lnTo>
                  <a:lnTo>
                    <a:pt x="1864" y="679"/>
                  </a:lnTo>
                  <a:lnTo>
                    <a:pt x="1872" y="686"/>
                  </a:lnTo>
                  <a:lnTo>
                    <a:pt x="1881" y="691"/>
                  </a:lnTo>
                  <a:lnTo>
                    <a:pt x="1884" y="693"/>
                  </a:lnTo>
                  <a:lnTo>
                    <a:pt x="1888" y="693"/>
                  </a:lnTo>
                  <a:lnTo>
                    <a:pt x="1891" y="691"/>
                  </a:lnTo>
                  <a:lnTo>
                    <a:pt x="1891" y="689"/>
                  </a:lnTo>
                  <a:lnTo>
                    <a:pt x="1891" y="682"/>
                  </a:lnTo>
                  <a:lnTo>
                    <a:pt x="1893" y="679"/>
                  </a:lnTo>
                  <a:lnTo>
                    <a:pt x="1897" y="677"/>
                  </a:lnTo>
                  <a:lnTo>
                    <a:pt x="1901" y="671"/>
                  </a:lnTo>
                  <a:lnTo>
                    <a:pt x="1904" y="668"/>
                  </a:lnTo>
                  <a:lnTo>
                    <a:pt x="1904" y="664"/>
                  </a:lnTo>
                  <a:lnTo>
                    <a:pt x="1904" y="655"/>
                  </a:lnTo>
                  <a:lnTo>
                    <a:pt x="1906" y="650"/>
                  </a:lnTo>
                  <a:lnTo>
                    <a:pt x="1908" y="648"/>
                  </a:lnTo>
                  <a:lnTo>
                    <a:pt x="1911" y="641"/>
                  </a:lnTo>
                  <a:lnTo>
                    <a:pt x="1913" y="631"/>
                  </a:lnTo>
                  <a:lnTo>
                    <a:pt x="1915" y="626"/>
                  </a:lnTo>
                  <a:lnTo>
                    <a:pt x="1919" y="622"/>
                  </a:lnTo>
                  <a:lnTo>
                    <a:pt x="1922" y="617"/>
                  </a:lnTo>
                  <a:lnTo>
                    <a:pt x="1924" y="610"/>
                  </a:lnTo>
                  <a:lnTo>
                    <a:pt x="1924" y="604"/>
                  </a:lnTo>
                  <a:lnTo>
                    <a:pt x="1924" y="597"/>
                  </a:lnTo>
                  <a:lnTo>
                    <a:pt x="1922" y="590"/>
                  </a:lnTo>
                  <a:lnTo>
                    <a:pt x="1924" y="584"/>
                  </a:lnTo>
                  <a:lnTo>
                    <a:pt x="1928" y="579"/>
                  </a:lnTo>
                  <a:lnTo>
                    <a:pt x="1935" y="577"/>
                  </a:lnTo>
                  <a:lnTo>
                    <a:pt x="1948" y="572"/>
                  </a:lnTo>
                  <a:lnTo>
                    <a:pt x="1953" y="566"/>
                  </a:lnTo>
                  <a:lnTo>
                    <a:pt x="1958" y="561"/>
                  </a:lnTo>
                  <a:lnTo>
                    <a:pt x="1962" y="554"/>
                  </a:lnTo>
                  <a:lnTo>
                    <a:pt x="1964" y="550"/>
                  </a:lnTo>
                  <a:lnTo>
                    <a:pt x="1969" y="546"/>
                  </a:lnTo>
                  <a:lnTo>
                    <a:pt x="1977" y="546"/>
                  </a:lnTo>
                  <a:lnTo>
                    <a:pt x="1991" y="546"/>
                  </a:lnTo>
                  <a:lnTo>
                    <a:pt x="1998" y="546"/>
                  </a:lnTo>
                  <a:lnTo>
                    <a:pt x="2005" y="545"/>
                  </a:lnTo>
                  <a:lnTo>
                    <a:pt x="2013" y="539"/>
                  </a:lnTo>
                  <a:lnTo>
                    <a:pt x="2018" y="534"/>
                  </a:lnTo>
                  <a:lnTo>
                    <a:pt x="2027" y="521"/>
                  </a:lnTo>
                  <a:lnTo>
                    <a:pt x="2031" y="516"/>
                  </a:lnTo>
                  <a:lnTo>
                    <a:pt x="2036" y="512"/>
                  </a:lnTo>
                  <a:lnTo>
                    <a:pt x="2045" y="508"/>
                  </a:lnTo>
                  <a:lnTo>
                    <a:pt x="2053" y="503"/>
                  </a:lnTo>
                  <a:lnTo>
                    <a:pt x="2058" y="498"/>
                  </a:lnTo>
                  <a:lnTo>
                    <a:pt x="2062" y="492"/>
                  </a:lnTo>
                  <a:lnTo>
                    <a:pt x="2065" y="489"/>
                  </a:lnTo>
                  <a:lnTo>
                    <a:pt x="2069" y="487"/>
                  </a:lnTo>
                  <a:lnTo>
                    <a:pt x="2080" y="483"/>
                  </a:lnTo>
                  <a:lnTo>
                    <a:pt x="2100" y="483"/>
                  </a:lnTo>
                  <a:lnTo>
                    <a:pt x="2116" y="483"/>
                  </a:lnTo>
                  <a:lnTo>
                    <a:pt x="2129" y="480"/>
                  </a:lnTo>
                  <a:lnTo>
                    <a:pt x="2143" y="474"/>
                  </a:lnTo>
                  <a:lnTo>
                    <a:pt x="2156" y="469"/>
                  </a:lnTo>
                  <a:lnTo>
                    <a:pt x="2167" y="461"/>
                  </a:lnTo>
                  <a:lnTo>
                    <a:pt x="2176" y="456"/>
                  </a:lnTo>
                  <a:lnTo>
                    <a:pt x="2187" y="451"/>
                  </a:lnTo>
                  <a:lnTo>
                    <a:pt x="2197" y="447"/>
                  </a:lnTo>
                  <a:lnTo>
                    <a:pt x="2201" y="445"/>
                  </a:lnTo>
                  <a:lnTo>
                    <a:pt x="2206" y="442"/>
                  </a:lnTo>
                  <a:lnTo>
                    <a:pt x="2210" y="436"/>
                  </a:lnTo>
                  <a:lnTo>
                    <a:pt x="2210" y="434"/>
                  </a:lnTo>
                  <a:lnTo>
                    <a:pt x="2208" y="432"/>
                  </a:lnTo>
                  <a:close/>
                  <a:moveTo>
                    <a:pt x="1318" y="1775"/>
                  </a:moveTo>
                  <a:lnTo>
                    <a:pt x="1318" y="1775"/>
                  </a:lnTo>
                  <a:lnTo>
                    <a:pt x="1310" y="1775"/>
                  </a:lnTo>
                  <a:lnTo>
                    <a:pt x="1303" y="1773"/>
                  </a:lnTo>
                  <a:lnTo>
                    <a:pt x="1296" y="1771"/>
                  </a:lnTo>
                  <a:lnTo>
                    <a:pt x="1291" y="1766"/>
                  </a:lnTo>
                  <a:lnTo>
                    <a:pt x="1289" y="1761"/>
                  </a:lnTo>
                  <a:lnTo>
                    <a:pt x="1287" y="1753"/>
                  </a:lnTo>
                  <a:lnTo>
                    <a:pt x="1285" y="1741"/>
                  </a:lnTo>
                  <a:lnTo>
                    <a:pt x="1283" y="1735"/>
                  </a:lnTo>
                  <a:lnTo>
                    <a:pt x="1280" y="1732"/>
                  </a:lnTo>
                  <a:lnTo>
                    <a:pt x="1274" y="1723"/>
                  </a:lnTo>
                  <a:lnTo>
                    <a:pt x="1272" y="1717"/>
                  </a:lnTo>
                  <a:lnTo>
                    <a:pt x="1272" y="1712"/>
                  </a:lnTo>
                  <a:lnTo>
                    <a:pt x="1271" y="1701"/>
                  </a:lnTo>
                  <a:lnTo>
                    <a:pt x="1271" y="1688"/>
                  </a:lnTo>
                  <a:lnTo>
                    <a:pt x="1272" y="1679"/>
                  </a:lnTo>
                  <a:lnTo>
                    <a:pt x="1272" y="1668"/>
                  </a:lnTo>
                  <a:lnTo>
                    <a:pt x="1269" y="1657"/>
                  </a:lnTo>
                  <a:lnTo>
                    <a:pt x="1263" y="1650"/>
                  </a:lnTo>
                  <a:lnTo>
                    <a:pt x="1254" y="1645"/>
                  </a:lnTo>
                  <a:lnTo>
                    <a:pt x="1249" y="1643"/>
                  </a:lnTo>
                  <a:lnTo>
                    <a:pt x="1242" y="1643"/>
                  </a:lnTo>
                  <a:lnTo>
                    <a:pt x="1227" y="1647"/>
                  </a:lnTo>
                  <a:lnTo>
                    <a:pt x="1216" y="1648"/>
                  </a:lnTo>
                  <a:lnTo>
                    <a:pt x="1205" y="1650"/>
                  </a:lnTo>
                  <a:lnTo>
                    <a:pt x="1200" y="1648"/>
                  </a:lnTo>
                  <a:lnTo>
                    <a:pt x="1196" y="1647"/>
                  </a:lnTo>
                  <a:lnTo>
                    <a:pt x="1195" y="1643"/>
                  </a:lnTo>
                  <a:lnTo>
                    <a:pt x="1196" y="1638"/>
                  </a:lnTo>
                  <a:lnTo>
                    <a:pt x="1205" y="1627"/>
                  </a:lnTo>
                  <a:lnTo>
                    <a:pt x="1209" y="1621"/>
                  </a:lnTo>
                  <a:lnTo>
                    <a:pt x="1211" y="1614"/>
                  </a:lnTo>
                  <a:lnTo>
                    <a:pt x="1211" y="1610"/>
                  </a:lnTo>
                  <a:lnTo>
                    <a:pt x="1211" y="1607"/>
                  </a:lnTo>
                  <a:lnTo>
                    <a:pt x="1207" y="1601"/>
                  </a:lnTo>
                  <a:lnTo>
                    <a:pt x="1204" y="1596"/>
                  </a:lnTo>
                  <a:lnTo>
                    <a:pt x="1204" y="1594"/>
                  </a:lnTo>
                  <a:lnTo>
                    <a:pt x="1205" y="1592"/>
                  </a:lnTo>
                  <a:lnTo>
                    <a:pt x="1209" y="1594"/>
                  </a:lnTo>
                  <a:lnTo>
                    <a:pt x="1213" y="1596"/>
                  </a:lnTo>
                  <a:lnTo>
                    <a:pt x="1220" y="1596"/>
                  </a:lnTo>
                  <a:lnTo>
                    <a:pt x="1220" y="1592"/>
                  </a:lnTo>
                  <a:lnTo>
                    <a:pt x="1220" y="1589"/>
                  </a:lnTo>
                  <a:lnTo>
                    <a:pt x="1220" y="1580"/>
                  </a:lnTo>
                  <a:lnTo>
                    <a:pt x="1225" y="1565"/>
                  </a:lnTo>
                  <a:lnTo>
                    <a:pt x="1227" y="1554"/>
                  </a:lnTo>
                  <a:lnTo>
                    <a:pt x="1227" y="1547"/>
                  </a:lnTo>
                  <a:lnTo>
                    <a:pt x="1225" y="1542"/>
                  </a:lnTo>
                  <a:lnTo>
                    <a:pt x="1222" y="1538"/>
                  </a:lnTo>
                  <a:lnTo>
                    <a:pt x="1218" y="1536"/>
                  </a:lnTo>
                  <a:lnTo>
                    <a:pt x="1211" y="1534"/>
                  </a:lnTo>
                  <a:lnTo>
                    <a:pt x="1202" y="1534"/>
                  </a:lnTo>
                  <a:lnTo>
                    <a:pt x="1195" y="1538"/>
                  </a:lnTo>
                  <a:lnTo>
                    <a:pt x="1186" y="1543"/>
                  </a:lnTo>
                  <a:lnTo>
                    <a:pt x="1180" y="1549"/>
                  </a:lnTo>
                  <a:lnTo>
                    <a:pt x="1175" y="1554"/>
                  </a:lnTo>
                  <a:lnTo>
                    <a:pt x="1171" y="1562"/>
                  </a:lnTo>
                  <a:lnTo>
                    <a:pt x="1164" y="1576"/>
                  </a:lnTo>
                  <a:lnTo>
                    <a:pt x="1162" y="1581"/>
                  </a:lnTo>
                  <a:lnTo>
                    <a:pt x="1158" y="1585"/>
                  </a:lnTo>
                  <a:lnTo>
                    <a:pt x="1148" y="1589"/>
                  </a:lnTo>
                  <a:lnTo>
                    <a:pt x="1137" y="1592"/>
                  </a:lnTo>
                  <a:lnTo>
                    <a:pt x="1128" y="1594"/>
                  </a:lnTo>
                  <a:lnTo>
                    <a:pt x="1117" y="1598"/>
                  </a:lnTo>
                  <a:lnTo>
                    <a:pt x="1111" y="1598"/>
                  </a:lnTo>
                  <a:lnTo>
                    <a:pt x="1106" y="1598"/>
                  </a:lnTo>
                  <a:lnTo>
                    <a:pt x="1100" y="1594"/>
                  </a:lnTo>
                  <a:lnTo>
                    <a:pt x="1097" y="1589"/>
                  </a:lnTo>
                  <a:lnTo>
                    <a:pt x="1091" y="1578"/>
                  </a:lnTo>
                  <a:lnTo>
                    <a:pt x="1086" y="1569"/>
                  </a:lnTo>
                  <a:lnTo>
                    <a:pt x="1081" y="1562"/>
                  </a:lnTo>
                  <a:lnTo>
                    <a:pt x="1073" y="1551"/>
                  </a:lnTo>
                  <a:lnTo>
                    <a:pt x="1070" y="1536"/>
                  </a:lnTo>
                  <a:lnTo>
                    <a:pt x="1066" y="1524"/>
                  </a:lnTo>
                  <a:lnTo>
                    <a:pt x="1066" y="1511"/>
                  </a:lnTo>
                  <a:lnTo>
                    <a:pt x="1066" y="1496"/>
                  </a:lnTo>
                  <a:lnTo>
                    <a:pt x="1070" y="1482"/>
                  </a:lnTo>
                  <a:lnTo>
                    <a:pt x="1073" y="1473"/>
                  </a:lnTo>
                  <a:lnTo>
                    <a:pt x="1073" y="1467"/>
                  </a:lnTo>
                  <a:lnTo>
                    <a:pt x="1075" y="1462"/>
                  </a:lnTo>
                  <a:lnTo>
                    <a:pt x="1073" y="1449"/>
                  </a:lnTo>
                  <a:lnTo>
                    <a:pt x="1073" y="1444"/>
                  </a:lnTo>
                  <a:lnTo>
                    <a:pt x="1073" y="1437"/>
                  </a:lnTo>
                  <a:lnTo>
                    <a:pt x="1075" y="1428"/>
                  </a:lnTo>
                  <a:lnTo>
                    <a:pt x="1079" y="1420"/>
                  </a:lnTo>
                  <a:lnTo>
                    <a:pt x="1088" y="1406"/>
                  </a:lnTo>
                  <a:lnTo>
                    <a:pt x="1090" y="1402"/>
                  </a:lnTo>
                  <a:lnTo>
                    <a:pt x="1093" y="1399"/>
                  </a:lnTo>
                  <a:lnTo>
                    <a:pt x="1102" y="1393"/>
                  </a:lnTo>
                  <a:lnTo>
                    <a:pt x="1111" y="1388"/>
                  </a:lnTo>
                  <a:lnTo>
                    <a:pt x="1131" y="1377"/>
                  </a:lnTo>
                  <a:lnTo>
                    <a:pt x="1140" y="1375"/>
                  </a:lnTo>
                  <a:lnTo>
                    <a:pt x="1151" y="1373"/>
                  </a:lnTo>
                  <a:lnTo>
                    <a:pt x="1160" y="1377"/>
                  </a:lnTo>
                  <a:lnTo>
                    <a:pt x="1171" y="1382"/>
                  </a:lnTo>
                  <a:lnTo>
                    <a:pt x="1182" y="1386"/>
                  </a:lnTo>
                  <a:lnTo>
                    <a:pt x="1187" y="1386"/>
                  </a:lnTo>
                  <a:lnTo>
                    <a:pt x="1193" y="1386"/>
                  </a:lnTo>
                  <a:lnTo>
                    <a:pt x="1195" y="1382"/>
                  </a:lnTo>
                  <a:lnTo>
                    <a:pt x="1196" y="1379"/>
                  </a:lnTo>
                  <a:lnTo>
                    <a:pt x="1196" y="1375"/>
                  </a:lnTo>
                  <a:lnTo>
                    <a:pt x="1196" y="1370"/>
                  </a:lnTo>
                  <a:lnTo>
                    <a:pt x="1200" y="1366"/>
                  </a:lnTo>
                  <a:lnTo>
                    <a:pt x="1207" y="1363"/>
                  </a:lnTo>
                  <a:lnTo>
                    <a:pt x="1222" y="1363"/>
                  </a:lnTo>
                  <a:lnTo>
                    <a:pt x="1234" y="1363"/>
                  </a:lnTo>
                  <a:lnTo>
                    <a:pt x="1249" y="1364"/>
                  </a:lnTo>
                  <a:lnTo>
                    <a:pt x="1260" y="1370"/>
                  </a:lnTo>
                  <a:lnTo>
                    <a:pt x="1271" y="1379"/>
                  </a:lnTo>
                  <a:lnTo>
                    <a:pt x="1276" y="1384"/>
                  </a:lnTo>
                  <a:lnTo>
                    <a:pt x="1280" y="1390"/>
                  </a:lnTo>
                  <a:lnTo>
                    <a:pt x="1283" y="1402"/>
                  </a:lnTo>
                  <a:lnTo>
                    <a:pt x="1291" y="1428"/>
                  </a:lnTo>
                  <a:lnTo>
                    <a:pt x="1294" y="1437"/>
                  </a:lnTo>
                  <a:lnTo>
                    <a:pt x="1300" y="1446"/>
                  </a:lnTo>
                  <a:lnTo>
                    <a:pt x="1307" y="1455"/>
                  </a:lnTo>
                  <a:lnTo>
                    <a:pt x="1318" y="1458"/>
                  </a:lnTo>
                  <a:lnTo>
                    <a:pt x="1323" y="1460"/>
                  </a:lnTo>
                  <a:lnTo>
                    <a:pt x="1327" y="1458"/>
                  </a:lnTo>
                  <a:lnTo>
                    <a:pt x="1329" y="1455"/>
                  </a:lnTo>
                  <a:lnTo>
                    <a:pt x="1330" y="1451"/>
                  </a:lnTo>
                  <a:lnTo>
                    <a:pt x="1332" y="1442"/>
                  </a:lnTo>
                  <a:lnTo>
                    <a:pt x="1332" y="1433"/>
                  </a:lnTo>
                  <a:lnTo>
                    <a:pt x="1329" y="1422"/>
                  </a:lnTo>
                  <a:lnTo>
                    <a:pt x="1325" y="1411"/>
                  </a:lnTo>
                  <a:lnTo>
                    <a:pt x="1316" y="1390"/>
                  </a:lnTo>
                  <a:lnTo>
                    <a:pt x="1312" y="1379"/>
                  </a:lnTo>
                  <a:lnTo>
                    <a:pt x="1310" y="1366"/>
                  </a:lnTo>
                  <a:lnTo>
                    <a:pt x="1312" y="1355"/>
                  </a:lnTo>
                  <a:lnTo>
                    <a:pt x="1318" y="1343"/>
                  </a:lnTo>
                  <a:lnTo>
                    <a:pt x="1323" y="1334"/>
                  </a:lnTo>
                  <a:lnTo>
                    <a:pt x="1332" y="1323"/>
                  </a:lnTo>
                  <a:lnTo>
                    <a:pt x="1350" y="1305"/>
                  </a:lnTo>
                  <a:lnTo>
                    <a:pt x="1365" y="1294"/>
                  </a:lnTo>
                  <a:lnTo>
                    <a:pt x="1372" y="1287"/>
                  </a:lnTo>
                  <a:lnTo>
                    <a:pt x="1379" y="1279"/>
                  </a:lnTo>
                  <a:lnTo>
                    <a:pt x="1383" y="1268"/>
                  </a:lnTo>
                  <a:lnTo>
                    <a:pt x="1385" y="1258"/>
                  </a:lnTo>
                  <a:lnTo>
                    <a:pt x="1383" y="1245"/>
                  </a:lnTo>
                  <a:lnTo>
                    <a:pt x="1383" y="1229"/>
                  </a:lnTo>
                  <a:lnTo>
                    <a:pt x="1379" y="1212"/>
                  </a:lnTo>
                  <a:lnTo>
                    <a:pt x="1379" y="1203"/>
                  </a:lnTo>
                  <a:lnTo>
                    <a:pt x="1381" y="1196"/>
                  </a:lnTo>
                  <a:lnTo>
                    <a:pt x="1383" y="1191"/>
                  </a:lnTo>
                  <a:lnTo>
                    <a:pt x="1386" y="1185"/>
                  </a:lnTo>
                  <a:lnTo>
                    <a:pt x="1390" y="1182"/>
                  </a:lnTo>
                  <a:lnTo>
                    <a:pt x="1392" y="1182"/>
                  </a:lnTo>
                  <a:lnTo>
                    <a:pt x="1396" y="1183"/>
                  </a:lnTo>
                  <a:lnTo>
                    <a:pt x="1396" y="1187"/>
                  </a:lnTo>
                  <a:lnTo>
                    <a:pt x="1396" y="1189"/>
                  </a:lnTo>
                  <a:lnTo>
                    <a:pt x="1394" y="1196"/>
                  </a:lnTo>
                  <a:lnTo>
                    <a:pt x="1394" y="1203"/>
                  </a:lnTo>
                  <a:lnTo>
                    <a:pt x="1394" y="1205"/>
                  </a:lnTo>
                  <a:lnTo>
                    <a:pt x="1396" y="1209"/>
                  </a:lnTo>
                  <a:lnTo>
                    <a:pt x="1399" y="1212"/>
                  </a:lnTo>
                  <a:lnTo>
                    <a:pt x="1405" y="1212"/>
                  </a:lnTo>
                  <a:lnTo>
                    <a:pt x="1408" y="1212"/>
                  </a:lnTo>
                  <a:lnTo>
                    <a:pt x="1412" y="1209"/>
                  </a:lnTo>
                  <a:lnTo>
                    <a:pt x="1414" y="1203"/>
                  </a:lnTo>
                  <a:lnTo>
                    <a:pt x="1412" y="1200"/>
                  </a:lnTo>
                  <a:lnTo>
                    <a:pt x="1412" y="1191"/>
                  </a:lnTo>
                  <a:lnTo>
                    <a:pt x="1412" y="1185"/>
                  </a:lnTo>
                  <a:lnTo>
                    <a:pt x="1414" y="1182"/>
                  </a:lnTo>
                  <a:lnTo>
                    <a:pt x="1421" y="1173"/>
                  </a:lnTo>
                  <a:lnTo>
                    <a:pt x="1428" y="1163"/>
                  </a:lnTo>
                  <a:lnTo>
                    <a:pt x="1430" y="1160"/>
                  </a:lnTo>
                  <a:lnTo>
                    <a:pt x="1430" y="1154"/>
                  </a:lnTo>
                  <a:lnTo>
                    <a:pt x="1437" y="1142"/>
                  </a:lnTo>
                  <a:lnTo>
                    <a:pt x="1455" y="1120"/>
                  </a:lnTo>
                  <a:lnTo>
                    <a:pt x="1473" y="1098"/>
                  </a:lnTo>
                  <a:lnTo>
                    <a:pt x="1491" y="1082"/>
                  </a:lnTo>
                  <a:lnTo>
                    <a:pt x="1501" y="1077"/>
                  </a:lnTo>
                  <a:lnTo>
                    <a:pt x="1511" y="1073"/>
                  </a:lnTo>
                  <a:lnTo>
                    <a:pt x="1522" y="1071"/>
                  </a:lnTo>
                  <a:lnTo>
                    <a:pt x="1526" y="1069"/>
                  </a:lnTo>
                  <a:lnTo>
                    <a:pt x="1529" y="1066"/>
                  </a:lnTo>
                  <a:lnTo>
                    <a:pt x="1533" y="1059"/>
                  </a:lnTo>
                  <a:lnTo>
                    <a:pt x="1535" y="1057"/>
                  </a:lnTo>
                  <a:lnTo>
                    <a:pt x="1539" y="1055"/>
                  </a:lnTo>
                  <a:lnTo>
                    <a:pt x="1544" y="1051"/>
                  </a:lnTo>
                  <a:lnTo>
                    <a:pt x="1553" y="1049"/>
                  </a:lnTo>
                  <a:lnTo>
                    <a:pt x="1557" y="1049"/>
                  </a:lnTo>
                  <a:lnTo>
                    <a:pt x="1560" y="1051"/>
                  </a:lnTo>
                  <a:lnTo>
                    <a:pt x="1562" y="1053"/>
                  </a:lnTo>
                  <a:lnTo>
                    <a:pt x="1562" y="1057"/>
                  </a:lnTo>
                  <a:lnTo>
                    <a:pt x="1562" y="1059"/>
                  </a:lnTo>
                  <a:lnTo>
                    <a:pt x="1558" y="1062"/>
                  </a:lnTo>
                  <a:lnTo>
                    <a:pt x="1553" y="1068"/>
                  </a:lnTo>
                  <a:lnTo>
                    <a:pt x="1549" y="1069"/>
                  </a:lnTo>
                  <a:lnTo>
                    <a:pt x="1548" y="1073"/>
                  </a:lnTo>
                  <a:lnTo>
                    <a:pt x="1548" y="1078"/>
                  </a:lnTo>
                  <a:lnTo>
                    <a:pt x="1549" y="1082"/>
                  </a:lnTo>
                  <a:lnTo>
                    <a:pt x="1553" y="1086"/>
                  </a:lnTo>
                  <a:lnTo>
                    <a:pt x="1558" y="1087"/>
                  </a:lnTo>
                  <a:lnTo>
                    <a:pt x="1567" y="1089"/>
                  </a:lnTo>
                  <a:lnTo>
                    <a:pt x="1573" y="1089"/>
                  </a:lnTo>
                  <a:lnTo>
                    <a:pt x="1578" y="1087"/>
                  </a:lnTo>
                  <a:lnTo>
                    <a:pt x="1586" y="1080"/>
                  </a:lnTo>
                  <a:lnTo>
                    <a:pt x="1591" y="1071"/>
                  </a:lnTo>
                  <a:lnTo>
                    <a:pt x="1598" y="1064"/>
                  </a:lnTo>
                  <a:lnTo>
                    <a:pt x="1607" y="1059"/>
                  </a:lnTo>
                  <a:lnTo>
                    <a:pt x="1613" y="1057"/>
                  </a:lnTo>
                  <a:lnTo>
                    <a:pt x="1616" y="1053"/>
                  </a:lnTo>
                  <a:lnTo>
                    <a:pt x="1616" y="1049"/>
                  </a:lnTo>
                  <a:lnTo>
                    <a:pt x="1615" y="1046"/>
                  </a:lnTo>
                  <a:lnTo>
                    <a:pt x="1611" y="1044"/>
                  </a:lnTo>
                  <a:lnTo>
                    <a:pt x="1605" y="1044"/>
                  </a:lnTo>
                  <a:lnTo>
                    <a:pt x="1589" y="1044"/>
                  </a:lnTo>
                  <a:lnTo>
                    <a:pt x="1580" y="1040"/>
                  </a:lnTo>
                  <a:lnTo>
                    <a:pt x="1575" y="1033"/>
                  </a:lnTo>
                  <a:lnTo>
                    <a:pt x="1569" y="1028"/>
                  </a:lnTo>
                  <a:lnTo>
                    <a:pt x="1567" y="1019"/>
                  </a:lnTo>
                  <a:lnTo>
                    <a:pt x="1566" y="1008"/>
                  </a:lnTo>
                  <a:lnTo>
                    <a:pt x="1564" y="1002"/>
                  </a:lnTo>
                  <a:lnTo>
                    <a:pt x="1560" y="997"/>
                  </a:lnTo>
                  <a:lnTo>
                    <a:pt x="1555" y="995"/>
                  </a:lnTo>
                  <a:lnTo>
                    <a:pt x="1549" y="992"/>
                  </a:lnTo>
                  <a:lnTo>
                    <a:pt x="1548" y="990"/>
                  </a:lnTo>
                  <a:lnTo>
                    <a:pt x="1548" y="986"/>
                  </a:lnTo>
                  <a:lnTo>
                    <a:pt x="1549" y="984"/>
                  </a:lnTo>
                  <a:lnTo>
                    <a:pt x="1551" y="983"/>
                  </a:lnTo>
                  <a:lnTo>
                    <a:pt x="1555" y="981"/>
                  </a:lnTo>
                  <a:lnTo>
                    <a:pt x="1558" y="981"/>
                  </a:lnTo>
                  <a:lnTo>
                    <a:pt x="1562" y="981"/>
                  </a:lnTo>
                  <a:lnTo>
                    <a:pt x="1566" y="979"/>
                  </a:lnTo>
                  <a:lnTo>
                    <a:pt x="1567" y="977"/>
                  </a:lnTo>
                  <a:lnTo>
                    <a:pt x="1569" y="973"/>
                  </a:lnTo>
                  <a:lnTo>
                    <a:pt x="1569" y="970"/>
                  </a:lnTo>
                  <a:lnTo>
                    <a:pt x="1569" y="966"/>
                  </a:lnTo>
                  <a:lnTo>
                    <a:pt x="1564" y="959"/>
                  </a:lnTo>
                  <a:lnTo>
                    <a:pt x="1558" y="954"/>
                  </a:lnTo>
                  <a:lnTo>
                    <a:pt x="1549" y="954"/>
                  </a:lnTo>
                  <a:lnTo>
                    <a:pt x="1542" y="955"/>
                  </a:lnTo>
                  <a:lnTo>
                    <a:pt x="1531" y="961"/>
                  </a:lnTo>
                  <a:lnTo>
                    <a:pt x="1517" y="968"/>
                  </a:lnTo>
                  <a:lnTo>
                    <a:pt x="1510" y="973"/>
                  </a:lnTo>
                  <a:lnTo>
                    <a:pt x="1504" y="981"/>
                  </a:lnTo>
                  <a:lnTo>
                    <a:pt x="1501" y="984"/>
                  </a:lnTo>
                  <a:lnTo>
                    <a:pt x="1499" y="986"/>
                  </a:lnTo>
                  <a:lnTo>
                    <a:pt x="1497" y="986"/>
                  </a:lnTo>
                  <a:lnTo>
                    <a:pt x="1495" y="983"/>
                  </a:lnTo>
                  <a:lnTo>
                    <a:pt x="1495" y="979"/>
                  </a:lnTo>
                  <a:lnTo>
                    <a:pt x="1499" y="972"/>
                  </a:lnTo>
                  <a:lnTo>
                    <a:pt x="1513" y="955"/>
                  </a:lnTo>
                  <a:lnTo>
                    <a:pt x="1520" y="948"/>
                  </a:lnTo>
                  <a:lnTo>
                    <a:pt x="1528" y="943"/>
                  </a:lnTo>
                  <a:lnTo>
                    <a:pt x="1537" y="939"/>
                  </a:lnTo>
                  <a:lnTo>
                    <a:pt x="1548" y="935"/>
                  </a:lnTo>
                  <a:lnTo>
                    <a:pt x="1562" y="935"/>
                  </a:lnTo>
                  <a:lnTo>
                    <a:pt x="1600" y="935"/>
                  </a:lnTo>
                  <a:lnTo>
                    <a:pt x="1615" y="935"/>
                  </a:lnTo>
                  <a:lnTo>
                    <a:pt x="1629" y="934"/>
                  </a:lnTo>
                  <a:lnTo>
                    <a:pt x="1642" y="928"/>
                  </a:lnTo>
                  <a:lnTo>
                    <a:pt x="1649" y="925"/>
                  </a:lnTo>
                  <a:lnTo>
                    <a:pt x="1658" y="919"/>
                  </a:lnTo>
                  <a:lnTo>
                    <a:pt x="1660" y="916"/>
                  </a:lnTo>
                  <a:lnTo>
                    <a:pt x="1662" y="910"/>
                  </a:lnTo>
                  <a:lnTo>
                    <a:pt x="1662" y="907"/>
                  </a:lnTo>
                  <a:lnTo>
                    <a:pt x="1663" y="901"/>
                  </a:lnTo>
                  <a:lnTo>
                    <a:pt x="1669" y="897"/>
                  </a:lnTo>
                  <a:lnTo>
                    <a:pt x="1674" y="896"/>
                  </a:lnTo>
                  <a:lnTo>
                    <a:pt x="1685" y="897"/>
                  </a:lnTo>
                  <a:lnTo>
                    <a:pt x="1696" y="899"/>
                  </a:lnTo>
                  <a:lnTo>
                    <a:pt x="1701" y="897"/>
                  </a:lnTo>
                  <a:lnTo>
                    <a:pt x="1707" y="896"/>
                  </a:lnTo>
                  <a:lnTo>
                    <a:pt x="1710" y="890"/>
                  </a:lnTo>
                  <a:lnTo>
                    <a:pt x="1714" y="885"/>
                  </a:lnTo>
                  <a:lnTo>
                    <a:pt x="1716" y="879"/>
                  </a:lnTo>
                  <a:lnTo>
                    <a:pt x="1716" y="874"/>
                  </a:lnTo>
                  <a:lnTo>
                    <a:pt x="1714" y="869"/>
                  </a:lnTo>
                  <a:lnTo>
                    <a:pt x="1712" y="865"/>
                  </a:lnTo>
                  <a:lnTo>
                    <a:pt x="1703" y="863"/>
                  </a:lnTo>
                  <a:lnTo>
                    <a:pt x="1698" y="859"/>
                  </a:lnTo>
                  <a:lnTo>
                    <a:pt x="1694" y="858"/>
                  </a:lnTo>
                  <a:lnTo>
                    <a:pt x="1691" y="858"/>
                  </a:lnTo>
                  <a:lnTo>
                    <a:pt x="1683" y="859"/>
                  </a:lnTo>
                  <a:lnTo>
                    <a:pt x="1678" y="863"/>
                  </a:lnTo>
                  <a:lnTo>
                    <a:pt x="1665" y="870"/>
                  </a:lnTo>
                  <a:lnTo>
                    <a:pt x="1658" y="872"/>
                  </a:lnTo>
                  <a:lnTo>
                    <a:pt x="1651" y="872"/>
                  </a:lnTo>
                  <a:lnTo>
                    <a:pt x="1645" y="872"/>
                  </a:lnTo>
                  <a:lnTo>
                    <a:pt x="1642" y="869"/>
                  </a:lnTo>
                  <a:lnTo>
                    <a:pt x="1640" y="865"/>
                  </a:lnTo>
                  <a:lnTo>
                    <a:pt x="1638" y="859"/>
                  </a:lnTo>
                  <a:lnTo>
                    <a:pt x="1642" y="854"/>
                  </a:lnTo>
                  <a:lnTo>
                    <a:pt x="1645" y="850"/>
                  </a:lnTo>
                  <a:lnTo>
                    <a:pt x="1656" y="843"/>
                  </a:lnTo>
                  <a:lnTo>
                    <a:pt x="1660" y="840"/>
                  </a:lnTo>
                  <a:lnTo>
                    <a:pt x="1662" y="836"/>
                  </a:lnTo>
                  <a:lnTo>
                    <a:pt x="1662" y="832"/>
                  </a:lnTo>
                  <a:lnTo>
                    <a:pt x="1658" y="829"/>
                  </a:lnTo>
                  <a:lnTo>
                    <a:pt x="1651" y="827"/>
                  </a:lnTo>
                  <a:lnTo>
                    <a:pt x="1645" y="825"/>
                  </a:lnTo>
                  <a:lnTo>
                    <a:pt x="1633" y="823"/>
                  </a:lnTo>
                  <a:lnTo>
                    <a:pt x="1625" y="821"/>
                  </a:lnTo>
                  <a:lnTo>
                    <a:pt x="1622" y="816"/>
                  </a:lnTo>
                  <a:lnTo>
                    <a:pt x="1622" y="811"/>
                  </a:lnTo>
                  <a:lnTo>
                    <a:pt x="1622" y="803"/>
                  </a:lnTo>
                  <a:lnTo>
                    <a:pt x="1620" y="791"/>
                  </a:lnTo>
                  <a:lnTo>
                    <a:pt x="1616" y="783"/>
                  </a:lnTo>
                  <a:lnTo>
                    <a:pt x="1615" y="776"/>
                  </a:lnTo>
                  <a:lnTo>
                    <a:pt x="1613" y="758"/>
                  </a:lnTo>
                  <a:lnTo>
                    <a:pt x="1611" y="751"/>
                  </a:lnTo>
                  <a:lnTo>
                    <a:pt x="1609" y="747"/>
                  </a:lnTo>
                  <a:lnTo>
                    <a:pt x="1607" y="742"/>
                  </a:lnTo>
                  <a:lnTo>
                    <a:pt x="1596" y="733"/>
                  </a:lnTo>
                  <a:lnTo>
                    <a:pt x="1586" y="724"/>
                  </a:lnTo>
                  <a:lnTo>
                    <a:pt x="1582" y="718"/>
                  </a:lnTo>
                  <a:lnTo>
                    <a:pt x="1582" y="715"/>
                  </a:lnTo>
                  <a:lnTo>
                    <a:pt x="1580" y="706"/>
                  </a:lnTo>
                  <a:lnTo>
                    <a:pt x="1577" y="700"/>
                  </a:lnTo>
                  <a:lnTo>
                    <a:pt x="1573" y="695"/>
                  </a:lnTo>
                  <a:lnTo>
                    <a:pt x="1567" y="695"/>
                  </a:lnTo>
                  <a:lnTo>
                    <a:pt x="1562" y="697"/>
                  </a:lnTo>
                  <a:lnTo>
                    <a:pt x="1558" y="700"/>
                  </a:lnTo>
                  <a:lnTo>
                    <a:pt x="1555" y="704"/>
                  </a:lnTo>
                  <a:lnTo>
                    <a:pt x="1549" y="715"/>
                  </a:lnTo>
                  <a:lnTo>
                    <a:pt x="1542" y="720"/>
                  </a:lnTo>
                  <a:lnTo>
                    <a:pt x="1533" y="724"/>
                  </a:lnTo>
                  <a:lnTo>
                    <a:pt x="1522" y="724"/>
                  </a:lnTo>
                  <a:lnTo>
                    <a:pt x="1513" y="722"/>
                  </a:lnTo>
                  <a:lnTo>
                    <a:pt x="1506" y="717"/>
                  </a:lnTo>
                  <a:lnTo>
                    <a:pt x="1499" y="711"/>
                  </a:lnTo>
                  <a:lnTo>
                    <a:pt x="1495" y="702"/>
                  </a:lnTo>
                  <a:lnTo>
                    <a:pt x="1493" y="695"/>
                  </a:lnTo>
                  <a:lnTo>
                    <a:pt x="1491" y="679"/>
                  </a:lnTo>
                  <a:lnTo>
                    <a:pt x="1488" y="671"/>
                  </a:lnTo>
                  <a:lnTo>
                    <a:pt x="1482" y="664"/>
                  </a:lnTo>
                  <a:lnTo>
                    <a:pt x="1475" y="659"/>
                  </a:lnTo>
                  <a:lnTo>
                    <a:pt x="1466" y="655"/>
                  </a:lnTo>
                  <a:lnTo>
                    <a:pt x="1459" y="650"/>
                  </a:lnTo>
                  <a:lnTo>
                    <a:pt x="1452" y="644"/>
                  </a:lnTo>
                  <a:lnTo>
                    <a:pt x="1441" y="635"/>
                  </a:lnTo>
                  <a:lnTo>
                    <a:pt x="1435" y="630"/>
                  </a:lnTo>
                  <a:lnTo>
                    <a:pt x="1430" y="628"/>
                  </a:lnTo>
                  <a:lnTo>
                    <a:pt x="1423" y="626"/>
                  </a:lnTo>
                  <a:lnTo>
                    <a:pt x="1414" y="628"/>
                  </a:lnTo>
                  <a:lnTo>
                    <a:pt x="1399" y="635"/>
                  </a:lnTo>
                  <a:lnTo>
                    <a:pt x="1394" y="637"/>
                  </a:lnTo>
                  <a:lnTo>
                    <a:pt x="1386" y="639"/>
                  </a:lnTo>
                  <a:lnTo>
                    <a:pt x="1379" y="639"/>
                  </a:lnTo>
                  <a:lnTo>
                    <a:pt x="1374" y="641"/>
                  </a:lnTo>
                  <a:lnTo>
                    <a:pt x="1370" y="642"/>
                  </a:lnTo>
                  <a:lnTo>
                    <a:pt x="1367" y="646"/>
                  </a:lnTo>
                  <a:lnTo>
                    <a:pt x="1367" y="650"/>
                  </a:lnTo>
                  <a:lnTo>
                    <a:pt x="1367" y="655"/>
                  </a:lnTo>
                  <a:lnTo>
                    <a:pt x="1368" y="666"/>
                  </a:lnTo>
                  <a:lnTo>
                    <a:pt x="1368" y="669"/>
                  </a:lnTo>
                  <a:lnTo>
                    <a:pt x="1367" y="675"/>
                  </a:lnTo>
                  <a:lnTo>
                    <a:pt x="1365" y="679"/>
                  </a:lnTo>
                  <a:lnTo>
                    <a:pt x="1363" y="680"/>
                  </a:lnTo>
                  <a:lnTo>
                    <a:pt x="1365" y="684"/>
                  </a:lnTo>
                  <a:lnTo>
                    <a:pt x="1367" y="688"/>
                  </a:lnTo>
                  <a:lnTo>
                    <a:pt x="1368" y="691"/>
                  </a:lnTo>
                  <a:lnTo>
                    <a:pt x="1368" y="695"/>
                  </a:lnTo>
                  <a:lnTo>
                    <a:pt x="1367" y="698"/>
                  </a:lnTo>
                  <a:lnTo>
                    <a:pt x="1363" y="704"/>
                  </a:lnTo>
                  <a:lnTo>
                    <a:pt x="1359" y="709"/>
                  </a:lnTo>
                  <a:lnTo>
                    <a:pt x="1354" y="713"/>
                  </a:lnTo>
                  <a:lnTo>
                    <a:pt x="1350" y="717"/>
                  </a:lnTo>
                  <a:lnTo>
                    <a:pt x="1348" y="722"/>
                  </a:lnTo>
                  <a:lnTo>
                    <a:pt x="1348" y="726"/>
                  </a:lnTo>
                  <a:lnTo>
                    <a:pt x="1350" y="729"/>
                  </a:lnTo>
                  <a:lnTo>
                    <a:pt x="1356" y="733"/>
                  </a:lnTo>
                  <a:lnTo>
                    <a:pt x="1361" y="736"/>
                  </a:lnTo>
                  <a:lnTo>
                    <a:pt x="1367" y="740"/>
                  </a:lnTo>
                  <a:lnTo>
                    <a:pt x="1370" y="747"/>
                  </a:lnTo>
                  <a:lnTo>
                    <a:pt x="1372" y="753"/>
                  </a:lnTo>
                  <a:lnTo>
                    <a:pt x="1377" y="764"/>
                  </a:lnTo>
                  <a:lnTo>
                    <a:pt x="1381" y="773"/>
                  </a:lnTo>
                  <a:lnTo>
                    <a:pt x="1383" y="785"/>
                  </a:lnTo>
                  <a:lnTo>
                    <a:pt x="1385" y="791"/>
                  </a:lnTo>
                  <a:lnTo>
                    <a:pt x="1383" y="796"/>
                  </a:lnTo>
                  <a:lnTo>
                    <a:pt x="1377" y="807"/>
                  </a:lnTo>
                  <a:lnTo>
                    <a:pt x="1374" y="812"/>
                  </a:lnTo>
                  <a:lnTo>
                    <a:pt x="1368" y="816"/>
                  </a:lnTo>
                  <a:lnTo>
                    <a:pt x="1359" y="821"/>
                  </a:lnTo>
                  <a:lnTo>
                    <a:pt x="1354" y="825"/>
                  </a:lnTo>
                  <a:lnTo>
                    <a:pt x="1350" y="831"/>
                  </a:lnTo>
                  <a:lnTo>
                    <a:pt x="1347" y="836"/>
                  </a:lnTo>
                  <a:lnTo>
                    <a:pt x="1347" y="843"/>
                  </a:lnTo>
                  <a:lnTo>
                    <a:pt x="1350" y="859"/>
                  </a:lnTo>
                  <a:lnTo>
                    <a:pt x="1350" y="865"/>
                  </a:lnTo>
                  <a:lnTo>
                    <a:pt x="1350" y="870"/>
                  </a:lnTo>
                  <a:lnTo>
                    <a:pt x="1348" y="878"/>
                  </a:lnTo>
                  <a:lnTo>
                    <a:pt x="1347" y="881"/>
                  </a:lnTo>
                  <a:lnTo>
                    <a:pt x="1341" y="887"/>
                  </a:lnTo>
                  <a:lnTo>
                    <a:pt x="1336" y="888"/>
                  </a:lnTo>
                  <a:lnTo>
                    <a:pt x="1329" y="890"/>
                  </a:lnTo>
                  <a:lnTo>
                    <a:pt x="1323" y="890"/>
                  </a:lnTo>
                  <a:lnTo>
                    <a:pt x="1318" y="888"/>
                  </a:lnTo>
                  <a:lnTo>
                    <a:pt x="1316" y="887"/>
                  </a:lnTo>
                  <a:lnTo>
                    <a:pt x="1310" y="879"/>
                  </a:lnTo>
                  <a:lnTo>
                    <a:pt x="1307" y="870"/>
                  </a:lnTo>
                  <a:lnTo>
                    <a:pt x="1305" y="863"/>
                  </a:lnTo>
                  <a:lnTo>
                    <a:pt x="1303" y="854"/>
                  </a:lnTo>
                  <a:lnTo>
                    <a:pt x="1303" y="843"/>
                  </a:lnTo>
                  <a:lnTo>
                    <a:pt x="1303" y="832"/>
                  </a:lnTo>
                  <a:lnTo>
                    <a:pt x="1301" y="829"/>
                  </a:lnTo>
                  <a:lnTo>
                    <a:pt x="1298" y="825"/>
                  </a:lnTo>
                  <a:lnTo>
                    <a:pt x="1291" y="820"/>
                  </a:lnTo>
                  <a:lnTo>
                    <a:pt x="1281" y="816"/>
                  </a:lnTo>
                  <a:lnTo>
                    <a:pt x="1263" y="812"/>
                  </a:lnTo>
                  <a:lnTo>
                    <a:pt x="1253" y="811"/>
                  </a:lnTo>
                  <a:lnTo>
                    <a:pt x="1243" y="805"/>
                  </a:lnTo>
                  <a:lnTo>
                    <a:pt x="1225" y="793"/>
                  </a:lnTo>
                  <a:lnTo>
                    <a:pt x="1216" y="785"/>
                  </a:lnTo>
                  <a:lnTo>
                    <a:pt x="1205" y="780"/>
                  </a:lnTo>
                  <a:lnTo>
                    <a:pt x="1193" y="776"/>
                  </a:lnTo>
                  <a:lnTo>
                    <a:pt x="1180" y="773"/>
                  </a:lnTo>
                  <a:lnTo>
                    <a:pt x="1166" y="769"/>
                  </a:lnTo>
                  <a:lnTo>
                    <a:pt x="1151" y="760"/>
                  </a:lnTo>
                  <a:lnTo>
                    <a:pt x="1146" y="756"/>
                  </a:lnTo>
                  <a:lnTo>
                    <a:pt x="1140" y="749"/>
                  </a:lnTo>
                  <a:lnTo>
                    <a:pt x="1137" y="742"/>
                  </a:lnTo>
                  <a:lnTo>
                    <a:pt x="1135" y="735"/>
                  </a:lnTo>
                  <a:lnTo>
                    <a:pt x="1131" y="727"/>
                  </a:lnTo>
                  <a:lnTo>
                    <a:pt x="1126" y="720"/>
                  </a:lnTo>
                  <a:lnTo>
                    <a:pt x="1122" y="713"/>
                  </a:lnTo>
                  <a:lnTo>
                    <a:pt x="1117" y="706"/>
                  </a:lnTo>
                  <a:lnTo>
                    <a:pt x="1115" y="695"/>
                  </a:lnTo>
                  <a:lnTo>
                    <a:pt x="1115" y="684"/>
                  </a:lnTo>
                  <a:lnTo>
                    <a:pt x="1119" y="675"/>
                  </a:lnTo>
                  <a:lnTo>
                    <a:pt x="1124" y="666"/>
                  </a:lnTo>
                  <a:lnTo>
                    <a:pt x="1133" y="655"/>
                  </a:lnTo>
                  <a:lnTo>
                    <a:pt x="1144" y="648"/>
                  </a:lnTo>
                  <a:lnTo>
                    <a:pt x="1153" y="641"/>
                  </a:lnTo>
                  <a:lnTo>
                    <a:pt x="1160" y="633"/>
                  </a:lnTo>
                  <a:lnTo>
                    <a:pt x="1164" y="628"/>
                  </a:lnTo>
                  <a:lnTo>
                    <a:pt x="1166" y="622"/>
                  </a:lnTo>
                  <a:lnTo>
                    <a:pt x="1167" y="617"/>
                  </a:lnTo>
                  <a:lnTo>
                    <a:pt x="1169" y="613"/>
                  </a:lnTo>
                  <a:lnTo>
                    <a:pt x="1173" y="610"/>
                  </a:lnTo>
                  <a:lnTo>
                    <a:pt x="1178" y="606"/>
                  </a:lnTo>
                  <a:lnTo>
                    <a:pt x="1195" y="601"/>
                  </a:lnTo>
                  <a:lnTo>
                    <a:pt x="1209" y="595"/>
                  </a:lnTo>
                  <a:lnTo>
                    <a:pt x="1216" y="592"/>
                  </a:lnTo>
                  <a:lnTo>
                    <a:pt x="1218" y="590"/>
                  </a:lnTo>
                  <a:lnTo>
                    <a:pt x="1220" y="586"/>
                  </a:lnTo>
                  <a:lnTo>
                    <a:pt x="1216" y="579"/>
                  </a:lnTo>
                  <a:lnTo>
                    <a:pt x="1213" y="574"/>
                  </a:lnTo>
                  <a:lnTo>
                    <a:pt x="1209" y="570"/>
                  </a:lnTo>
                  <a:lnTo>
                    <a:pt x="1205" y="568"/>
                  </a:lnTo>
                  <a:lnTo>
                    <a:pt x="1196" y="566"/>
                  </a:lnTo>
                  <a:lnTo>
                    <a:pt x="1191" y="566"/>
                  </a:lnTo>
                  <a:lnTo>
                    <a:pt x="1184" y="566"/>
                  </a:lnTo>
                  <a:lnTo>
                    <a:pt x="1182" y="565"/>
                  </a:lnTo>
                  <a:lnTo>
                    <a:pt x="1180" y="563"/>
                  </a:lnTo>
                  <a:lnTo>
                    <a:pt x="1180" y="561"/>
                  </a:lnTo>
                  <a:lnTo>
                    <a:pt x="1182" y="557"/>
                  </a:lnTo>
                  <a:lnTo>
                    <a:pt x="1184" y="555"/>
                  </a:lnTo>
                  <a:lnTo>
                    <a:pt x="1186" y="554"/>
                  </a:lnTo>
                  <a:lnTo>
                    <a:pt x="1193" y="552"/>
                  </a:lnTo>
                  <a:lnTo>
                    <a:pt x="1205" y="554"/>
                  </a:lnTo>
                  <a:lnTo>
                    <a:pt x="1215" y="557"/>
                  </a:lnTo>
                  <a:lnTo>
                    <a:pt x="1220" y="559"/>
                  </a:lnTo>
                  <a:lnTo>
                    <a:pt x="1224" y="559"/>
                  </a:lnTo>
                  <a:lnTo>
                    <a:pt x="1227" y="557"/>
                  </a:lnTo>
                  <a:lnTo>
                    <a:pt x="1231" y="555"/>
                  </a:lnTo>
                  <a:lnTo>
                    <a:pt x="1234" y="550"/>
                  </a:lnTo>
                  <a:lnTo>
                    <a:pt x="1238" y="543"/>
                  </a:lnTo>
                  <a:lnTo>
                    <a:pt x="1242" y="539"/>
                  </a:lnTo>
                  <a:lnTo>
                    <a:pt x="1245" y="537"/>
                  </a:lnTo>
                  <a:lnTo>
                    <a:pt x="1249" y="537"/>
                  </a:lnTo>
                  <a:lnTo>
                    <a:pt x="1253" y="537"/>
                  </a:lnTo>
                  <a:lnTo>
                    <a:pt x="1258" y="541"/>
                  </a:lnTo>
                  <a:lnTo>
                    <a:pt x="1263" y="541"/>
                  </a:lnTo>
                  <a:lnTo>
                    <a:pt x="1267" y="541"/>
                  </a:lnTo>
                  <a:lnTo>
                    <a:pt x="1276" y="539"/>
                  </a:lnTo>
                  <a:lnTo>
                    <a:pt x="1291" y="530"/>
                  </a:lnTo>
                  <a:lnTo>
                    <a:pt x="1305" y="525"/>
                  </a:lnTo>
                  <a:lnTo>
                    <a:pt x="1320" y="521"/>
                  </a:lnTo>
                  <a:lnTo>
                    <a:pt x="1325" y="519"/>
                  </a:lnTo>
                  <a:lnTo>
                    <a:pt x="1329" y="516"/>
                  </a:lnTo>
                  <a:lnTo>
                    <a:pt x="1330" y="512"/>
                  </a:lnTo>
                  <a:lnTo>
                    <a:pt x="1330" y="507"/>
                  </a:lnTo>
                  <a:lnTo>
                    <a:pt x="1329" y="499"/>
                  </a:lnTo>
                  <a:lnTo>
                    <a:pt x="1323" y="496"/>
                  </a:lnTo>
                  <a:lnTo>
                    <a:pt x="1320" y="492"/>
                  </a:lnTo>
                  <a:lnTo>
                    <a:pt x="1314" y="487"/>
                  </a:lnTo>
                  <a:lnTo>
                    <a:pt x="1312" y="480"/>
                  </a:lnTo>
                  <a:lnTo>
                    <a:pt x="1312" y="472"/>
                  </a:lnTo>
                  <a:lnTo>
                    <a:pt x="1312" y="465"/>
                  </a:lnTo>
                  <a:lnTo>
                    <a:pt x="1314" y="460"/>
                  </a:lnTo>
                  <a:lnTo>
                    <a:pt x="1314" y="458"/>
                  </a:lnTo>
                  <a:lnTo>
                    <a:pt x="1314" y="456"/>
                  </a:lnTo>
                  <a:lnTo>
                    <a:pt x="1312" y="452"/>
                  </a:lnTo>
                  <a:lnTo>
                    <a:pt x="1309" y="451"/>
                  </a:lnTo>
                  <a:lnTo>
                    <a:pt x="1301" y="447"/>
                  </a:lnTo>
                  <a:lnTo>
                    <a:pt x="1298" y="442"/>
                  </a:lnTo>
                  <a:lnTo>
                    <a:pt x="1292" y="438"/>
                  </a:lnTo>
                  <a:lnTo>
                    <a:pt x="1280" y="438"/>
                  </a:lnTo>
                  <a:lnTo>
                    <a:pt x="1267" y="438"/>
                  </a:lnTo>
                  <a:lnTo>
                    <a:pt x="1263" y="440"/>
                  </a:lnTo>
                  <a:lnTo>
                    <a:pt x="1260" y="443"/>
                  </a:lnTo>
                  <a:lnTo>
                    <a:pt x="1258" y="447"/>
                  </a:lnTo>
                  <a:lnTo>
                    <a:pt x="1260" y="451"/>
                  </a:lnTo>
                  <a:lnTo>
                    <a:pt x="1262" y="454"/>
                  </a:lnTo>
                  <a:lnTo>
                    <a:pt x="1265" y="458"/>
                  </a:lnTo>
                  <a:lnTo>
                    <a:pt x="1269" y="461"/>
                  </a:lnTo>
                  <a:lnTo>
                    <a:pt x="1269" y="463"/>
                  </a:lnTo>
                  <a:lnTo>
                    <a:pt x="1267" y="465"/>
                  </a:lnTo>
                  <a:lnTo>
                    <a:pt x="1263" y="465"/>
                  </a:lnTo>
                  <a:lnTo>
                    <a:pt x="1260" y="467"/>
                  </a:lnTo>
                  <a:lnTo>
                    <a:pt x="1256" y="469"/>
                  </a:lnTo>
                  <a:lnTo>
                    <a:pt x="1254" y="474"/>
                  </a:lnTo>
                  <a:lnTo>
                    <a:pt x="1253" y="476"/>
                  </a:lnTo>
                  <a:lnTo>
                    <a:pt x="1253" y="480"/>
                  </a:lnTo>
                  <a:lnTo>
                    <a:pt x="1254" y="487"/>
                  </a:lnTo>
                  <a:lnTo>
                    <a:pt x="1253" y="490"/>
                  </a:lnTo>
                  <a:lnTo>
                    <a:pt x="1249" y="494"/>
                  </a:lnTo>
                  <a:lnTo>
                    <a:pt x="1240" y="507"/>
                  </a:lnTo>
                  <a:lnTo>
                    <a:pt x="1234" y="510"/>
                  </a:lnTo>
                  <a:lnTo>
                    <a:pt x="1231" y="512"/>
                  </a:lnTo>
                  <a:lnTo>
                    <a:pt x="1227" y="512"/>
                  </a:lnTo>
                  <a:lnTo>
                    <a:pt x="1224" y="510"/>
                  </a:lnTo>
                  <a:lnTo>
                    <a:pt x="1220" y="508"/>
                  </a:lnTo>
                  <a:lnTo>
                    <a:pt x="1216" y="501"/>
                  </a:lnTo>
                  <a:lnTo>
                    <a:pt x="1213" y="492"/>
                  </a:lnTo>
                  <a:lnTo>
                    <a:pt x="1213" y="483"/>
                  </a:lnTo>
                  <a:lnTo>
                    <a:pt x="1215" y="465"/>
                  </a:lnTo>
                  <a:lnTo>
                    <a:pt x="1213" y="460"/>
                  </a:lnTo>
                  <a:lnTo>
                    <a:pt x="1211" y="454"/>
                  </a:lnTo>
                  <a:lnTo>
                    <a:pt x="1207" y="452"/>
                  </a:lnTo>
                  <a:lnTo>
                    <a:pt x="1205" y="451"/>
                  </a:lnTo>
                  <a:lnTo>
                    <a:pt x="1202" y="452"/>
                  </a:lnTo>
                  <a:lnTo>
                    <a:pt x="1198" y="454"/>
                  </a:lnTo>
                  <a:lnTo>
                    <a:pt x="1196" y="458"/>
                  </a:lnTo>
                  <a:lnTo>
                    <a:pt x="1196" y="461"/>
                  </a:lnTo>
                  <a:lnTo>
                    <a:pt x="1195" y="470"/>
                  </a:lnTo>
                  <a:lnTo>
                    <a:pt x="1193" y="474"/>
                  </a:lnTo>
                  <a:lnTo>
                    <a:pt x="1191" y="476"/>
                  </a:lnTo>
                  <a:lnTo>
                    <a:pt x="1189" y="478"/>
                  </a:lnTo>
                  <a:lnTo>
                    <a:pt x="1184" y="476"/>
                  </a:lnTo>
                  <a:lnTo>
                    <a:pt x="1180" y="472"/>
                  </a:lnTo>
                  <a:lnTo>
                    <a:pt x="1178" y="467"/>
                  </a:lnTo>
                  <a:lnTo>
                    <a:pt x="1175" y="456"/>
                  </a:lnTo>
                  <a:lnTo>
                    <a:pt x="1173" y="452"/>
                  </a:lnTo>
                  <a:lnTo>
                    <a:pt x="1167" y="451"/>
                  </a:lnTo>
                  <a:lnTo>
                    <a:pt x="1164" y="449"/>
                  </a:lnTo>
                  <a:lnTo>
                    <a:pt x="1160" y="445"/>
                  </a:lnTo>
                  <a:lnTo>
                    <a:pt x="1155" y="438"/>
                  </a:lnTo>
                  <a:lnTo>
                    <a:pt x="1155" y="434"/>
                  </a:lnTo>
                  <a:lnTo>
                    <a:pt x="1155" y="431"/>
                  </a:lnTo>
                  <a:lnTo>
                    <a:pt x="1157" y="427"/>
                  </a:lnTo>
                  <a:lnTo>
                    <a:pt x="1157" y="425"/>
                  </a:lnTo>
                  <a:lnTo>
                    <a:pt x="1157" y="423"/>
                  </a:lnTo>
                  <a:lnTo>
                    <a:pt x="1155" y="422"/>
                  </a:lnTo>
                  <a:lnTo>
                    <a:pt x="1151" y="422"/>
                  </a:lnTo>
                  <a:lnTo>
                    <a:pt x="1149" y="420"/>
                  </a:lnTo>
                  <a:lnTo>
                    <a:pt x="1149" y="418"/>
                  </a:lnTo>
                  <a:lnTo>
                    <a:pt x="1151" y="416"/>
                  </a:lnTo>
                  <a:lnTo>
                    <a:pt x="1155" y="416"/>
                  </a:lnTo>
                  <a:lnTo>
                    <a:pt x="1157" y="416"/>
                  </a:lnTo>
                  <a:lnTo>
                    <a:pt x="1160" y="418"/>
                  </a:lnTo>
                  <a:lnTo>
                    <a:pt x="1162" y="416"/>
                  </a:lnTo>
                  <a:lnTo>
                    <a:pt x="1164" y="414"/>
                  </a:lnTo>
                  <a:lnTo>
                    <a:pt x="1164" y="411"/>
                  </a:lnTo>
                  <a:lnTo>
                    <a:pt x="1160" y="405"/>
                  </a:lnTo>
                  <a:lnTo>
                    <a:pt x="1157" y="402"/>
                  </a:lnTo>
                  <a:lnTo>
                    <a:pt x="1151" y="400"/>
                  </a:lnTo>
                  <a:lnTo>
                    <a:pt x="1142" y="396"/>
                  </a:lnTo>
                  <a:lnTo>
                    <a:pt x="1128" y="385"/>
                  </a:lnTo>
                  <a:lnTo>
                    <a:pt x="1124" y="384"/>
                  </a:lnTo>
                  <a:lnTo>
                    <a:pt x="1120" y="378"/>
                  </a:lnTo>
                  <a:lnTo>
                    <a:pt x="1117" y="373"/>
                  </a:lnTo>
                  <a:lnTo>
                    <a:pt x="1117" y="369"/>
                  </a:lnTo>
                  <a:lnTo>
                    <a:pt x="1120" y="366"/>
                  </a:lnTo>
                  <a:lnTo>
                    <a:pt x="1124" y="364"/>
                  </a:lnTo>
                  <a:lnTo>
                    <a:pt x="1124" y="362"/>
                  </a:lnTo>
                  <a:lnTo>
                    <a:pt x="1124" y="356"/>
                  </a:lnTo>
                  <a:lnTo>
                    <a:pt x="1122" y="353"/>
                  </a:lnTo>
                  <a:lnTo>
                    <a:pt x="1122" y="351"/>
                  </a:lnTo>
                  <a:lnTo>
                    <a:pt x="1126" y="349"/>
                  </a:lnTo>
                  <a:lnTo>
                    <a:pt x="1135" y="347"/>
                  </a:lnTo>
                  <a:lnTo>
                    <a:pt x="1142" y="346"/>
                  </a:lnTo>
                  <a:lnTo>
                    <a:pt x="1149" y="344"/>
                  </a:lnTo>
                  <a:lnTo>
                    <a:pt x="1157" y="346"/>
                  </a:lnTo>
                  <a:lnTo>
                    <a:pt x="1160" y="346"/>
                  </a:lnTo>
                  <a:lnTo>
                    <a:pt x="1164" y="344"/>
                  </a:lnTo>
                  <a:lnTo>
                    <a:pt x="1169" y="340"/>
                  </a:lnTo>
                  <a:lnTo>
                    <a:pt x="1173" y="335"/>
                  </a:lnTo>
                  <a:lnTo>
                    <a:pt x="1175" y="328"/>
                  </a:lnTo>
                  <a:lnTo>
                    <a:pt x="1175" y="324"/>
                  </a:lnTo>
                  <a:lnTo>
                    <a:pt x="1173" y="320"/>
                  </a:lnTo>
                  <a:lnTo>
                    <a:pt x="1169" y="317"/>
                  </a:lnTo>
                  <a:lnTo>
                    <a:pt x="1162" y="311"/>
                  </a:lnTo>
                  <a:lnTo>
                    <a:pt x="1151" y="306"/>
                  </a:lnTo>
                  <a:lnTo>
                    <a:pt x="1135" y="304"/>
                  </a:lnTo>
                  <a:lnTo>
                    <a:pt x="1126" y="304"/>
                  </a:lnTo>
                  <a:lnTo>
                    <a:pt x="1119" y="304"/>
                  </a:lnTo>
                  <a:lnTo>
                    <a:pt x="1108" y="309"/>
                  </a:lnTo>
                  <a:lnTo>
                    <a:pt x="1102" y="311"/>
                  </a:lnTo>
                  <a:lnTo>
                    <a:pt x="1099" y="313"/>
                  </a:lnTo>
                  <a:lnTo>
                    <a:pt x="1095" y="318"/>
                  </a:lnTo>
                  <a:lnTo>
                    <a:pt x="1095" y="326"/>
                  </a:lnTo>
                  <a:lnTo>
                    <a:pt x="1097" y="331"/>
                  </a:lnTo>
                  <a:lnTo>
                    <a:pt x="1099" y="337"/>
                  </a:lnTo>
                  <a:lnTo>
                    <a:pt x="1100" y="340"/>
                  </a:lnTo>
                  <a:lnTo>
                    <a:pt x="1102" y="346"/>
                  </a:lnTo>
                  <a:lnTo>
                    <a:pt x="1102" y="351"/>
                  </a:lnTo>
                  <a:lnTo>
                    <a:pt x="1100" y="355"/>
                  </a:lnTo>
                  <a:lnTo>
                    <a:pt x="1102" y="356"/>
                  </a:lnTo>
                  <a:lnTo>
                    <a:pt x="1106" y="360"/>
                  </a:lnTo>
                  <a:lnTo>
                    <a:pt x="1108" y="362"/>
                  </a:lnTo>
                  <a:lnTo>
                    <a:pt x="1110" y="364"/>
                  </a:lnTo>
                  <a:lnTo>
                    <a:pt x="1110" y="369"/>
                  </a:lnTo>
                  <a:lnTo>
                    <a:pt x="1108" y="373"/>
                  </a:lnTo>
                  <a:lnTo>
                    <a:pt x="1100" y="378"/>
                  </a:lnTo>
                  <a:lnTo>
                    <a:pt x="1097" y="385"/>
                  </a:lnTo>
                  <a:lnTo>
                    <a:pt x="1095" y="394"/>
                  </a:lnTo>
                  <a:lnTo>
                    <a:pt x="1093" y="398"/>
                  </a:lnTo>
                  <a:lnTo>
                    <a:pt x="1090" y="402"/>
                  </a:lnTo>
                  <a:lnTo>
                    <a:pt x="1086" y="407"/>
                  </a:lnTo>
                  <a:lnTo>
                    <a:pt x="1082" y="416"/>
                  </a:lnTo>
                  <a:lnTo>
                    <a:pt x="1082" y="420"/>
                  </a:lnTo>
                  <a:lnTo>
                    <a:pt x="1084" y="425"/>
                  </a:lnTo>
                  <a:lnTo>
                    <a:pt x="1086" y="427"/>
                  </a:lnTo>
                  <a:lnTo>
                    <a:pt x="1090" y="431"/>
                  </a:lnTo>
                  <a:lnTo>
                    <a:pt x="1095" y="432"/>
                  </a:lnTo>
                  <a:lnTo>
                    <a:pt x="1100" y="432"/>
                  </a:lnTo>
                  <a:lnTo>
                    <a:pt x="1111" y="432"/>
                  </a:lnTo>
                  <a:lnTo>
                    <a:pt x="1120" y="434"/>
                  </a:lnTo>
                  <a:lnTo>
                    <a:pt x="1124" y="438"/>
                  </a:lnTo>
                  <a:lnTo>
                    <a:pt x="1128" y="442"/>
                  </a:lnTo>
                  <a:lnTo>
                    <a:pt x="1129" y="445"/>
                  </a:lnTo>
                  <a:lnTo>
                    <a:pt x="1129" y="447"/>
                  </a:lnTo>
                  <a:lnTo>
                    <a:pt x="1128" y="451"/>
                  </a:lnTo>
                  <a:lnTo>
                    <a:pt x="1124" y="452"/>
                  </a:lnTo>
                  <a:lnTo>
                    <a:pt x="1117" y="454"/>
                  </a:lnTo>
                  <a:lnTo>
                    <a:pt x="1115" y="458"/>
                  </a:lnTo>
                  <a:lnTo>
                    <a:pt x="1115" y="461"/>
                  </a:lnTo>
                  <a:lnTo>
                    <a:pt x="1117" y="465"/>
                  </a:lnTo>
                  <a:lnTo>
                    <a:pt x="1120" y="467"/>
                  </a:lnTo>
                  <a:lnTo>
                    <a:pt x="1122" y="469"/>
                  </a:lnTo>
                  <a:lnTo>
                    <a:pt x="1124" y="472"/>
                  </a:lnTo>
                  <a:lnTo>
                    <a:pt x="1124" y="474"/>
                  </a:lnTo>
                  <a:lnTo>
                    <a:pt x="1122" y="478"/>
                  </a:lnTo>
                  <a:lnTo>
                    <a:pt x="1113" y="483"/>
                  </a:lnTo>
                  <a:lnTo>
                    <a:pt x="1104" y="487"/>
                  </a:lnTo>
                  <a:lnTo>
                    <a:pt x="1099" y="492"/>
                  </a:lnTo>
                  <a:lnTo>
                    <a:pt x="1097" y="498"/>
                  </a:lnTo>
                  <a:lnTo>
                    <a:pt x="1097" y="501"/>
                  </a:lnTo>
                  <a:lnTo>
                    <a:pt x="1097" y="507"/>
                  </a:lnTo>
                  <a:lnTo>
                    <a:pt x="1095" y="512"/>
                  </a:lnTo>
                  <a:lnTo>
                    <a:pt x="1093" y="514"/>
                  </a:lnTo>
                  <a:lnTo>
                    <a:pt x="1090" y="514"/>
                  </a:lnTo>
                  <a:lnTo>
                    <a:pt x="1086" y="514"/>
                  </a:lnTo>
                  <a:lnTo>
                    <a:pt x="1084" y="510"/>
                  </a:lnTo>
                  <a:lnTo>
                    <a:pt x="1081" y="507"/>
                  </a:lnTo>
                  <a:lnTo>
                    <a:pt x="1079" y="503"/>
                  </a:lnTo>
                  <a:lnTo>
                    <a:pt x="1077" y="492"/>
                  </a:lnTo>
                  <a:lnTo>
                    <a:pt x="1075" y="483"/>
                  </a:lnTo>
                  <a:lnTo>
                    <a:pt x="1072" y="481"/>
                  </a:lnTo>
                  <a:lnTo>
                    <a:pt x="1066" y="480"/>
                  </a:lnTo>
                  <a:lnTo>
                    <a:pt x="1061" y="478"/>
                  </a:lnTo>
                  <a:lnTo>
                    <a:pt x="1059" y="480"/>
                  </a:lnTo>
                  <a:lnTo>
                    <a:pt x="1055" y="483"/>
                  </a:lnTo>
                  <a:lnTo>
                    <a:pt x="1055" y="489"/>
                  </a:lnTo>
                  <a:lnTo>
                    <a:pt x="1052" y="494"/>
                  </a:lnTo>
                  <a:lnTo>
                    <a:pt x="1046" y="498"/>
                  </a:lnTo>
                  <a:lnTo>
                    <a:pt x="1039" y="501"/>
                  </a:lnTo>
                  <a:lnTo>
                    <a:pt x="1034" y="501"/>
                  </a:lnTo>
                  <a:lnTo>
                    <a:pt x="1021" y="498"/>
                  </a:lnTo>
                  <a:lnTo>
                    <a:pt x="1015" y="496"/>
                  </a:lnTo>
                  <a:lnTo>
                    <a:pt x="1010" y="496"/>
                  </a:lnTo>
                  <a:lnTo>
                    <a:pt x="1005" y="498"/>
                  </a:lnTo>
                  <a:lnTo>
                    <a:pt x="999" y="498"/>
                  </a:lnTo>
                  <a:lnTo>
                    <a:pt x="996" y="494"/>
                  </a:lnTo>
                  <a:lnTo>
                    <a:pt x="992" y="490"/>
                  </a:lnTo>
                  <a:lnTo>
                    <a:pt x="988" y="487"/>
                  </a:lnTo>
                  <a:lnTo>
                    <a:pt x="985" y="483"/>
                  </a:lnTo>
                  <a:lnTo>
                    <a:pt x="979" y="483"/>
                  </a:lnTo>
                  <a:lnTo>
                    <a:pt x="972" y="483"/>
                  </a:lnTo>
                  <a:lnTo>
                    <a:pt x="965" y="483"/>
                  </a:lnTo>
                  <a:lnTo>
                    <a:pt x="957" y="480"/>
                  </a:lnTo>
                  <a:lnTo>
                    <a:pt x="945" y="469"/>
                  </a:lnTo>
                  <a:lnTo>
                    <a:pt x="939" y="467"/>
                  </a:lnTo>
                  <a:lnTo>
                    <a:pt x="936" y="465"/>
                  </a:lnTo>
                  <a:lnTo>
                    <a:pt x="925" y="465"/>
                  </a:lnTo>
                  <a:lnTo>
                    <a:pt x="918" y="465"/>
                  </a:lnTo>
                  <a:lnTo>
                    <a:pt x="907" y="465"/>
                  </a:lnTo>
                  <a:lnTo>
                    <a:pt x="901" y="467"/>
                  </a:lnTo>
                  <a:lnTo>
                    <a:pt x="898" y="469"/>
                  </a:lnTo>
                  <a:lnTo>
                    <a:pt x="896" y="472"/>
                  </a:lnTo>
                  <a:lnTo>
                    <a:pt x="898" y="478"/>
                  </a:lnTo>
                  <a:lnTo>
                    <a:pt x="900" y="481"/>
                  </a:lnTo>
                  <a:lnTo>
                    <a:pt x="903" y="481"/>
                  </a:lnTo>
                  <a:lnTo>
                    <a:pt x="912" y="480"/>
                  </a:lnTo>
                  <a:lnTo>
                    <a:pt x="916" y="478"/>
                  </a:lnTo>
                  <a:lnTo>
                    <a:pt x="919" y="480"/>
                  </a:lnTo>
                  <a:lnTo>
                    <a:pt x="921" y="483"/>
                  </a:lnTo>
                  <a:lnTo>
                    <a:pt x="919" y="487"/>
                  </a:lnTo>
                  <a:lnTo>
                    <a:pt x="916" y="490"/>
                  </a:lnTo>
                  <a:lnTo>
                    <a:pt x="912" y="492"/>
                  </a:lnTo>
                  <a:lnTo>
                    <a:pt x="903" y="496"/>
                  </a:lnTo>
                  <a:lnTo>
                    <a:pt x="900" y="499"/>
                  </a:lnTo>
                  <a:lnTo>
                    <a:pt x="900" y="507"/>
                  </a:lnTo>
                  <a:lnTo>
                    <a:pt x="900" y="512"/>
                  </a:lnTo>
                  <a:lnTo>
                    <a:pt x="901" y="517"/>
                  </a:lnTo>
                  <a:lnTo>
                    <a:pt x="901" y="523"/>
                  </a:lnTo>
                  <a:lnTo>
                    <a:pt x="901" y="525"/>
                  </a:lnTo>
                  <a:lnTo>
                    <a:pt x="900" y="525"/>
                  </a:lnTo>
                  <a:lnTo>
                    <a:pt x="894" y="525"/>
                  </a:lnTo>
                  <a:lnTo>
                    <a:pt x="889" y="523"/>
                  </a:lnTo>
                  <a:lnTo>
                    <a:pt x="887" y="517"/>
                  </a:lnTo>
                  <a:lnTo>
                    <a:pt x="885" y="512"/>
                  </a:lnTo>
                  <a:lnTo>
                    <a:pt x="885" y="507"/>
                  </a:lnTo>
                  <a:lnTo>
                    <a:pt x="883" y="501"/>
                  </a:lnTo>
                  <a:lnTo>
                    <a:pt x="880" y="496"/>
                  </a:lnTo>
                  <a:lnTo>
                    <a:pt x="876" y="494"/>
                  </a:lnTo>
                  <a:lnTo>
                    <a:pt x="865" y="490"/>
                  </a:lnTo>
                  <a:lnTo>
                    <a:pt x="853" y="490"/>
                  </a:lnTo>
                  <a:lnTo>
                    <a:pt x="842" y="494"/>
                  </a:lnTo>
                  <a:lnTo>
                    <a:pt x="834" y="494"/>
                  </a:lnTo>
                  <a:lnTo>
                    <a:pt x="827" y="496"/>
                  </a:lnTo>
                  <a:lnTo>
                    <a:pt x="822" y="496"/>
                  </a:lnTo>
                  <a:lnTo>
                    <a:pt x="818" y="494"/>
                  </a:lnTo>
                  <a:lnTo>
                    <a:pt x="816" y="492"/>
                  </a:lnTo>
                  <a:lnTo>
                    <a:pt x="813" y="483"/>
                  </a:lnTo>
                  <a:lnTo>
                    <a:pt x="811" y="476"/>
                  </a:lnTo>
                  <a:lnTo>
                    <a:pt x="805" y="470"/>
                  </a:lnTo>
                  <a:lnTo>
                    <a:pt x="800" y="467"/>
                  </a:lnTo>
                  <a:lnTo>
                    <a:pt x="793" y="467"/>
                  </a:lnTo>
                  <a:lnTo>
                    <a:pt x="786" y="467"/>
                  </a:lnTo>
                  <a:lnTo>
                    <a:pt x="778" y="467"/>
                  </a:lnTo>
                  <a:lnTo>
                    <a:pt x="771" y="467"/>
                  </a:lnTo>
                  <a:lnTo>
                    <a:pt x="760" y="463"/>
                  </a:lnTo>
                  <a:lnTo>
                    <a:pt x="751" y="458"/>
                  </a:lnTo>
                  <a:lnTo>
                    <a:pt x="742" y="449"/>
                  </a:lnTo>
                  <a:lnTo>
                    <a:pt x="729" y="442"/>
                  </a:lnTo>
                  <a:lnTo>
                    <a:pt x="717" y="436"/>
                  </a:lnTo>
                  <a:lnTo>
                    <a:pt x="704" y="434"/>
                  </a:lnTo>
                  <a:lnTo>
                    <a:pt x="697" y="436"/>
                  </a:lnTo>
                  <a:lnTo>
                    <a:pt x="691" y="438"/>
                  </a:lnTo>
                  <a:lnTo>
                    <a:pt x="681" y="442"/>
                  </a:lnTo>
                  <a:lnTo>
                    <a:pt x="677" y="442"/>
                  </a:lnTo>
                  <a:lnTo>
                    <a:pt x="675" y="440"/>
                  </a:lnTo>
                  <a:lnTo>
                    <a:pt x="673" y="432"/>
                  </a:lnTo>
                  <a:lnTo>
                    <a:pt x="670" y="429"/>
                  </a:lnTo>
                  <a:lnTo>
                    <a:pt x="668" y="427"/>
                  </a:lnTo>
                  <a:lnTo>
                    <a:pt x="666" y="427"/>
                  </a:lnTo>
                  <a:lnTo>
                    <a:pt x="662" y="427"/>
                  </a:lnTo>
                  <a:lnTo>
                    <a:pt x="662" y="429"/>
                  </a:lnTo>
                  <a:lnTo>
                    <a:pt x="661" y="434"/>
                  </a:lnTo>
                  <a:lnTo>
                    <a:pt x="661" y="445"/>
                  </a:lnTo>
                  <a:lnTo>
                    <a:pt x="659" y="447"/>
                  </a:lnTo>
                  <a:lnTo>
                    <a:pt x="655" y="451"/>
                  </a:lnTo>
                  <a:lnTo>
                    <a:pt x="646" y="451"/>
                  </a:lnTo>
                  <a:lnTo>
                    <a:pt x="639" y="449"/>
                  </a:lnTo>
                  <a:lnTo>
                    <a:pt x="634" y="443"/>
                  </a:lnTo>
                  <a:lnTo>
                    <a:pt x="632" y="438"/>
                  </a:lnTo>
                  <a:lnTo>
                    <a:pt x="630" y="423"/>
                  </a:lnTo>
                  <a:lnTo>
                    <a:pt x="626" y="414"/>
                  </a:lnTo>
                  <a:lnTo>
                    <a:pt x="623" y="407"/>
                  </a:lnTo>
                  <a:lnTo>
                    <a:pt x="617" y="402"/>
                  </a:lnTo>
                  <a:lnTo>
                    <a:pt x="612" y="400"/>
                  </a:lnTo>
                  <a:lnTo>
                    <a:pt x="606" y="398"/>
                  </a:lnTo>
                  <a:lnTo>
                    <a:pt x="601" y="402"/>
                  </a:lnTo>
                  <a:lnTo>
                    <a:pt x="597" y="405"/>
                  </a:lnTo>
                  <a:lnTo>
                    <a:pt x="595" y="413"/>
                  </a:lnTo>
                  <a:lnTo>
                    <a:pt x="594" y="420"/>
                  </a:lnTo>
                  <a:lnTo>
                    <a:pt x="592" y="427"/>
                  </a:lnTo>
                  <a:lnTo>
                    <a:pt x="590" y="432"/>
                  </a:lnTo>
                  <a:lnTo>
                    <a:pt x="585" y="432"/>
                  </a:lnTo>
                  <a:lnTo>
                    <a:pt x="579" y="432"/>
                  </a:lnTo>
                  <a:lnTo>
                    <a:pt x="570" y="436"/>
                  </a:lnTo>
                  <a:lnTo>
                    <a:pt x="567" y="438"/>
                  </a:lnTo>
                  <a:lnTo>
                    <a:pt x="563" y="442"/>
                  </a:lnTo>
                  <a:lnTo>
                    <a:pt x="561" y="445"/>
                  </a:lnTo>
                  <a:lnTo>
                    <a:pt x="561" y="449"/>
                  </a:lnTo>
                  <a:lnTo>
                    <a:pt x="559" y="456"/>
                  </a:lnTo>
                  <a:lnTo>
                    <a:pt x="556" y="458"/>
                  </a:lnTo>
                  <a:lnTo>
                    <a:pt x="552" y="458"/>
                  </a:lnTo>
                  <a:lnTo>
                    <a:pt x="545" y="460"/>
                  </a:lnTo>
                  <a:lnTo>
                    <a:pt x="541" y="461"/>
                  </a:lnTo>
                  <a:lnTo>
                    <a:pt x="538" y="461"/>
                  </a:lnTo>
                  <a:lnTo>
                    <a:pt x="534" y="461"/>
                  </a:lnTo>
                  <a:lnTo>
                    <a:pt x="534" y="456"/>
                  </a:lnTo>
                  <a:lnTo>
                    <a:pt x="534" y="449"/>
                  </a:lnTo>
                  <a:lnTo>
                    <a:pt x="538" y="443"/>
                  </a:lnTo>
                  <a:lnTo>
                    <a:pt x="543" y="438"/>
                  </a:lnTo>
                  <a:lnTo>
                    <a:pt x="548" y="434"/>
                  </a:lnTo>
                  <a:lnTo>
                    <a:pt x="561" y="431"/>
                  </a:lnTo>
                  <a:lnTo>
                    <a:pt x="567" y="429"/>
                  </a:lnTo>
                  <a:lnTo>
                    <a:pt x="570" y="425"/>
                  </a:lnTo>
                  <a:lnTo>
                    <a:pt x="570" y="422"/>
                  </a:lnTo>
                  <a:lnTo>
                    <a:pt x="568" y="420"/>
                  </a:lnTo>
                  <a:lnTo>
                    <a:pt x="565" y="418"/>
                  </a:lnTo>
                  <a:lnTo>
                    <a:pt x="559" y="416"/>
                  </a:lnTo>
                  <a:lnTo>
                    <a:pt x="556" y="418"/>
                  </a:lnTo>
                  <a:lnTo>
                    <a:pt x="548" y="422"/>
                  </a:lnTo>
                  <a:lnTo>
                    <a:pt x="543" y="425"/>
                  </a:lnTo>
                  <a:lnTo>
                    <a:pt x="536" y="431"/>
                  </a:lnTo>
                  <a:lnTo>
                    <a:pt x="529" y="432"/>
                  </a:lnTo>
                  <a:lnTo>
                    <a:pt x="519" y="432"/>
                  </a:lnTo>
                  <a:lnTo>
                    <a:pt x="512" y="432"/>
                  </a:lnTo>
                  <a:lnTo>
                    <a:pt x="507" y="434"/>
                  </a:lnTo>
                  <a:lnTo>
                    <a:pt x="503" y="436"/>
                  </a:lnTo>
                  <a:lnTo>
                    <a:pt x="496" y="442"/>
                  </a:lnTo>
                  <a:lnTo>
                    <a:pt x="487" y="451"/>
                  </a:lnTo>
                  <a:lnTo>
                    <a:pt x="481" y="454"/>
                  </a:lnTo>
                  <a:lnTo>
                    <a:pt x="476" y="454"/>
                  </a:lnTo>
                  <a:lnTo>
                    <a:pt x="463" y="451"/>
                  </a:lnTo>
                  <a:lnTo>
                    <a:pt x="451" y="445"/>
                  </a:lnTo>
                  <a:lnTo>
                    <a:pt x="443" y="442"/>
                  </a:lnTo>
                  <a:lnTo>
                    <a:pt x="434" y="438"/>
                  </a:lnTo>
                  <a:lnTo>
                    <a:pt x="414" y="432"/>
                  </a:lnTo>
                  <a:lnTo>
                    <a:pt x="395" y="431"/>
                  </a:lnTo>
                  <a:lnTo>
                    <a:pt x="375" y="429"/>
                  </a:lnTo>
                  <a:lnTo>
                    <a:pt x="355" y="429"/>
                  </a:lnTo>
                  <a:lnTo>
                    <a:pt x="338" y="429"/>
                  </a:lnTo>
                  <a:lnTo>
                    <a:pt x="324" y="427"/>
                  </a:lnTo>
                  <a:lnTo>
                    <a:pt x="293" y="422"/>
                  </a:lnTo>
                  <a:lnTo>
                    <a:pt x="264" y="416"/>
                  </a:lnTo>
                  <a:lnTo>
                    <a:pt x="235" y="409"/>
                  </a:lnTo>
                  <a:lnTo>
                    <a:pt x="212" y="405"/>
                  </a:lnTo>
                  <a:lnTo>
                    <a:pt x="190" y="402"/>
                  </a:lnTo>
                  <a:lnTo>
                    <a:pt x="168" y="402"/>
                  </a:lnTo>
                  <a:lnTo>
                    <a:pt x="148" y="402"/>
                  </a:lnTo>
                  <a:lnTo>
                    <a:pt x="139" y="404"/>
                  </a:lnTo>
                  <a:lnTo>
                    <a:pt x="130" y="405"/>
                  </a:lnTo>
                  <a:lnTo>
                    <a:pt x="107" y="414"/>
                  </a:lnTo>
                  <a:lnTo>
                    <a:pt x="96" y="420"/>
                  </a:lnTo>
                  <a:lnTo>
                    <a:pt x="83" y="425"/>
                  </a:lnTo>
                  <a:lnTo>
                    <a:pt x="72" y="434"/>
                  </a:lnTo>
                  <a:lnTo>
                    <a:pt x="69" y="440"/>
                  </a:lnTo>
                  <a:lnTo>
                    <a:pt x="65" y="445"/>
                  </a:lnTo>
                  <a:lnTo>
                    <a:pt x="63" y="449"/>
                  </a:lnTo>
                  <a:lnTo>
                    <a:pt x="63" y="454"/>
                  </a:lnTo>
                  <a:lnTo>
                    <a:pt x="62" y="458"/>
                  </a:lnTo>
                  <a:lnTo>
                    <a:pt x="58" y="458"/>
                  </a:lnTo>
                  <a:lnTo>
                    <a:pt x="51" y="458"/>
                  </a:lnTo>
                  <a:lnTo>
                    <a:pt x="34" y="451"/>
                  </a:lnTo>
                  <a:lnTo>
                    <a:pt x="25" y="449"/>
                  </a:lnTo>
                  <a:lnTo>
                    <a:pt x="20" y="451"/>
                  </a:lnTo>
                  <a:lnTo>
                    <a:pt x="14" y="452"/>
                  </a:lnTo>
                  <a:lnTo>
                    <a:pt x="11" y="458"/>
                  </a:lnTo>
                  <a:lnTo>
                    <a:pt x="7" y="463"/>
                  </a:lnTo>
                  <a:lnTo>
                    <a:pt x="2" y="476"/>
                  </a:lnTo>
                  <a:lnTo>
                    <a:pt x="0" y="483"/>
                  </a:lnTo>
                  <a:lnTo>
                    <a:pt x="2" y="490"/>
                  </a:lnTo>
                  <a:lnTo>
                    <a:pt x="4" y="498"/>
                  </a:lnTo>
                  <a:lnTo>
                    <a:pt x="7" y="503"/>
                  </a:lnTo>
                  <a:lnTo>
                    <a:pt x="13" y="508"/>
                  </a:lnTo>
                  <a:lnTo>
                    <a:pt x="20" y="510"/>
                  </a:lnTo>
                  <a:lnTo>
                    <a:pt x="25" y="514"/>
                  </a:lnTo>
                  <a:lnTo>
                    <a:pt x="34" y="514"/>
                  </a:lnTo>
                  <a:lnTo>
                    <a:pt x="45" y="512"/>
                  </a:lnTo>
                  <a:lnTo>
                    <a:pt x="58" y="510"/>
                  </a:lnTo>
                  <a:lnTo>
                    <a:pt x="71" y="508"/>
                  </a:lnTo>
                  <a:lnTo>
                    <a:pt x="76" y="510"/>
                  </a:lnTo>
                  <a:lnTo>
                    <a:pt x="83" y="512"/>
                  </a:lnTo>
                  <a:lnTo>
                    <a:pt x="91" y="514"/>
                  </a:lnTo>
                  <a:lnTo>
                    <a:pt x="98" y="517"/>
                  </a:lnTo>
                  <a:lnTo>
                    <a:pt x="101" y="523"/>
                  </a:lnTo>
                  <a:lnTo>
                    <a:pt x="103" y="527"/>
                  </a:lnTo>
                  <a:lnTo>
                    <a:pt x="101" y="530"/>
                  </a:lnTo>
                  <a:lnTo>
                    <a:pt x="100" y="536"/>
                  </a:lnTo>
                  <a:lnTo>
                    <a:pt x="94" y="539"/>
                  </a:lnTo>
                  <a:lnTo>
                    <a:pt x="89" y="541"/>
                  </a:lnTo>
                  <a:lnTo>
                    <a:pt x="81" y="541"/>
                  </a:lnTo>
                  <a:lnTo>
                    <a:pt x="76" y="541"/>
                  </a:lnTo>
                  <a:lnTo>
                    <a:pt x="72" y="537"/>
                  </a:lnTo>
                  <a:lnTo>
                    <a:pt x="63" y="532"/>
                  </a:lnTo>
                  <a:lnTo>
                    <a:pt x="54" y="530"/>
                  </a:lnTo>
                  <a:lnTo>
                    <a:pt x="47" y="530"/>
                  </a:lnTo>
                  <a:lnTo>
                    <a:pt x="43" y="532"/>
                  </a:lnTo>
                  <a:lnTo>
                    <a:pt x="40" y="534"/>
                  </a:lnTo>
                  <a:lnTo>
                    <a:pt x="33" y="537"/>
                  </a:lnTo>
                  <a:lnTo>
                    <a:pt x="24" y="537"/>
                  </a:lnTo>
                  <a:lnTo>
                    <a:pt x="14" y="537"/>
                  </a:lnTo>
                  <a:lnTo>
                    <a:pt x="9" y="541"/>
                  </a:lnTo>
                  <a:lnTo>
                    <a:pt x="5" y="545"/>
                  </a:lnTo>
                  <a:lnTo>
                    <a:pt x="4" y="552"/>
                  </a:lnTo>
                  <a:lnTo>
                    <a:pt x="4" y="557"/>
                  </a:lnTo>
                  <a:lnTo>
                    <a:pt x="7" y="565"/>
                  </a:lnTo>
                  <a:lnTo>
                    <a:pt x="11" y="570"/>
                  </a:lnTo>
                  <a:lnTo>
                    <a:pt x="18" y="572"/>
                  </a:lnTo>
                  <a:lnTo>
                    <a:pt x="25" y="574"/>
                  </a:lnTo>
                  <a:lnTo>
                    <a:pt x="40" y="574"/>
                  </a:lnTo>
                  <a:lnTo>
                    <a:pt x="52" y="572"/>
                  </a:lnTo>
                  <a:lnTo>
                    <a:pt x="60" y="572"/>
                  </a:lnTo>
                  <a:lnTo>
                    <a:pt x="67" y="572"/>
                  </a:lnTo>
                  <a:lnTo>
                    <a:pt x="72" y="577"/>
                  </a:lnTo>
                  <a:lnTo>
                    <a:pt x="78" y="577"/>
                  </a:lnTo>
                  <a:lnTo>
                    <a:pt x="85" y="577"/>
                  </a:lnTo>
                  <a:lnTo>
                    <a:pt x="92" y="577"/>
                  </a:lnTo>
                  <a:lnTo>
                    <a:pt x="100" y="577"/>
                  </a:lnTo>
                  <a:lnTo>
                    <a:pt x="107" y="581"/>
                  </a:lnTo>
                  <a:lnTo>
                    <a:pt x="110" y="584"/>
                  </a:lnTo>
                  <a:lnTo>
                    <a:pt x="114" y="590"/>
                  </a:lnTo>
                  <a:lnTo>
                    <a:pt x="112" y="595"/>
                  </a:lnTo>
                  <a:lnTo>
                    <a:pt x="110" y="601"/>
                  </a:lnTo>
                  <a:lnTo>
                    <a:pt x="107" y="604"/>
                  </a:lnTo>
                  <a:lnTo>
                    <a:pt x="103" y="608"/>
                  </a:lnTo>
                  <a:lnTo>
                    <a:pt x="100" y="612"/>
                  </a:lnTo>
                  <a:lnTo>
                    <a:pt x="96" y="612"/>
                  </a:lnTo>
                  <a:lnTo>
                    <a:pt x="92" y="612"/>
                  </a:lnTo>
                  <a:lnTo>
                    <a:pt x="83" y="612"/>
                  </a:lnTo>
                  <a:lnTo>
                    <a:pt x="78" y="613"/>
                  </a:lnTo>
                  <a:lnTo>
                    <a:pt x="74" y="613"/>
                  </a:lnTo>
                  <a:lnTo>
                    <a:pt x="63" y="612"/>
                  </a:lnTo>
                  <a:lnTo>
                    <a:pt x="58" y="610"/>
                  </a:lnTo>
                  <a:lnTo>
                    <a:pt x="52" y="613"/>
                  </a:lnTo>
                  <a:lnTo>
                    <a:pt x="51" y="617"/>
                  </a:lnTo>
                  <a:lnTo>
                    <a:pt x="51" y="621"/>
                  </a:lnTo>
                  <a:lnTo>
                    <a:pt x="52" y="624"/>
                  </a:lnTo>
                  <a:lnTo>
                    <a:pt x="52" y="630"/>
                  </a:lnTo>
                  <a:lnTo>
                    <a:pt x="51" y="633"/>
                  </a:lnTo>
                  <a:lnTo>
                    <a:pt x="47" y="635"/>
                  </a:lnTo>
                  <a:lnTo>
                    <a:pt x="40" y="637"/>
                  </a:lnTo>
                  <a:lnTo>
                    <a:pt x="31" y="642"/>
                  </a:lnTo>
                  <a:lnTo>
                    <a:pt x="29" y="646"/>
                  </a:lnTo>
                  <a:lnTo>
                    <a:pt x="27" y="651"/>
                  </a:lnTo>
                  <a:lnTo>
                    <a:pt x="29" y="655"/>
                  </a:lnTo>
                  <a:lnTo>
                    <a:pt x="33" y="659"/>
                  </a:lnTo>
                  <a:lnTo>
                    <a:pt x="42" y="662"/>
                  </a:lnTo>
                  <a:lnTo>
                    <a:pt x="49" y="664"/>
                  </a:lnTo>
                  <a:lnTo>
                    <a:pt x="54" y="664"/>
                  </a:lnTo>
                  <a:lnTo>
                    <a:pt x="56" y="666"/>
                  </a:lnTo>
                  <a:lnTo>
                    <a:pt x="54" y="669"/>
                  </a:lnTo>
                  <a:lnTo>
                    <a:pt x="52" y="673"/>
                  </a:lnTo>
                  <a:lnTo>
                    <a:pt x="47" y="679"/>
                  </a:lnTo>
                  <a:lnTo>
                    <a:pt x="45" y="688"/>
                  </a:lnTo>
                  <a:lnTo>
                    <a:pt x="47" y="695"/>
                  </a:lnTo>
                  <a:lnTo>
                    <a:pt x="51" y="698"/>
                  </a:lnTo>
                  <a:lnTo>
                    <a:pt x="54" y="700"/>
                  </a:lnTo>
                  <a:lnTo>
                    <a:pt x="58" y="700"/>
                  </a:lnTo>
                  <a:lnTo>
                    <a:pt x="62" y="700"/>
                  </a:lnTo>
                  <a:lnTo>
                    <a:pt x="67" y="697"/>
                  </a:lnTo>
                  <a:lnTo>
                    <a:pt x="74" y="693"/>
                  </a:lnTo>
                  <a:lnTo>
                    <a:pt x="76" y="693"/>
                  </a:lnTo>
                  <a:lnTo>
                    <a:pt x="78" y="693"/>
                  </a:lnTo>
                  <a:lnTo>
                    <a:pt x="80" y="695"/>
                  </a:lnTo>
                  <a:lnTo>
                    <a:pt x="81" y="698"/>
                  </a:lnTo>
                  <a:lnTo>
                    <a:pt x="83" y="711"/>
                  </a:lnTo>
                  <a:lnTo>
                    <a:pt x="85" y="717"/>
                  </a:lnTo>
                  <a:lnTo>
                    <a:pt x="87" y="720"/>
                  </a:lnTo>
                  <a:lnTo>
                    <a:pt x="92" y="724"/>
                  </a:lnTo>
                  <a:lnTo>
                    <a:pt x="98" y="722"/>
                  </a:lnTo>
                  <a:lnTo>
                    <a:pt x="101" y="720"/>
                  </a:lnTo>
                  <a:lnTo>
                    <a:pt x="105" y="718"/>
                  </a:lnTo>
                  <a:lnTo>
                    <a:pt x="110" y="718"/>
                  </a:lnTo>
                  <a:lnTo>
                    <a:pt x="114" y="720"/>
                  </a:lnTo>
                  <a:lnTo>
                    <a:pt x="121" y="726"/>
                  </a:lnTo>
                  <a:lnTo>
                    <a:pt x="127" y="727"/>
                  </a:lnTo>
                  <a:lnTo>
                    <a:pt x="132" y="729"/>
                  </a:lnTo>
                  <a:lnTo>
                    <a:pt x="138" y="726"/>
                  </a:lnTo>
                  <a:lnTo>
                    <a:pt x="145" y="722"/>
                  </a:lnTo>
                  <a:lnTo>
                    <a:pt x="152" y="720"/>
                  </a:lnTo>
                  <a:lnTo>
                    <a:pt x="159" y="720"/>
                  </a:lnTo>
                  <a:lnTo>
                    <a:pt x="163" y="720"/>
                  </a:lnTo>
                  <a:lnTo>
                    <a:pt x="165" y="722"/>
                  </a:lnTo>
                  <a:lnTo>
                    <a:pt x="167" y="726"/>
                  </a:lnTo>
                  <a:lnTo>
                    <a:pt x="167" y="729"/>
                  </a:lnTo>
                  <a:lnTo>
                    <a:pt x="165" y="736"/>
                  </a:lnTo>
                  <a:lnTo>
                    <a:pt x="161" y="740"/>
                  </a:lnTo>
                  <a:lnTo>
                    <a:pt x="157" y="742"/>
                  </a:lnTo>
                  <a:lnTo>
                    <a:pt x="150" y="749"/>
                  </a:lnTo>
                  <a:lnTo>
                    <a:pt x="148" y="756"/>
                  </a:lnTo>
                  <a:lnTo>
                    <a:pt x="145" y="765"/>
                  </a:lnTo>
                  <a:lnTo>
                    <a:pt x="139" y="771"/>
                  </a:lnTo>
                  <a:lnTo>
                    <a:pt x="132" y="776"/>
                  </a:lnTo>
                  <a:lnTo>
                    <a:pt x="123" y="782"/>
                  </a:lnTo>
                  <a:lnTo>
                    <a:pt x="98" y="794"/>
                  </a:lnTo>
                  <a:lnTo>
                    <a:pt x="87" y="800"/>
                  </a:lnTo>
                  <a:lnTo>
                    <a:pt x="76" y="809"/>
                  </a:lnTo>
                  <a:lnTo>
                    <a:pt x="72" y="811"/>
                  </a:lnTo>
                  <a:lnTo>
                    <a:pt x="72" y="814"/>
                  </a:lnTo>
                  <a:lnTo>
                    <a:pt x="72" y="821"/>
                  </a:lnTo>
                  <a:lnTo>
                    <a:pt x="74" y="825"/>
                  </a:lnTo>
                  <a:lnTo>
                    <a:pt x="76" y="827"/>
                  </a:lnTo>
                  <a:lnTo>
                    <a:pt x="80" y="829"/>
                  </a:lnTo>
                  <a:lnTo>
                    <a:pt x="83" y="827"/>
                  </a:lnTo>
                  <a:lnTo>
                    <a:pt x="89" y="825"/>
                  </a:lnTo>
                  <a:lnTo>
                    <a:pt x="91" y="820"/>
                  </a:lnTo>
                  <a:lnTo>
                    <a:pt x="96" y="811"/>
                  </a:lnTo>
                  <a:lnTo>
                    <a:pt x="101" y="805"/>
                  </a:lnTo>
                  <a:lnTo>
                    <a:pt x="109" y="800"/>
                  </a:lnTo>
                  <a:lnTo>
                    <a:pt x="125" y="793"/>
                  </a:lnTo>
                  <a:lnTo>
                    <a:pt x="141" y="785"/>
                  </a:lnTo>
                  <a:lnTo>
                    <a:pt x="156" y="776"/>
                  </a:lnTo>
                  <a:lnTo>
                    <a:pt x="161" y="769"/>
                  </a:lnTo>
                  <a:lnTo>
                    <a:pt x="167" y="762"/>
                  </a:lnTo>
                  <a:lnTo>
                    <a:pt x="172" y="755"/>
                  </a:lnTo>
                  <a:lnTo>
                    <a:pt x="177" y="749"/>
                  </a:lnTo>
                  <a:lnTo>
                    <a:pt x="190" y="740"/>
                  </a:lnTo>
                  <a:lnTo>
                    <a:pt x="203" y="727"/>
                  </a:lnTo>
                  <a:lnTo>
                    <a:pt x="206" y="720"/>
                  </a:lnTo>
                  <a:lnTo>
                    <a:pt x="210" y="711"/>
                  </a:lnTo>
                  <a:lnTo>
                    <a:pt x="210" y="706"/>
                  </a:lnTo>
                  <a:lnTo>
                    <a:pt x="214" y="700"/>
                  </a:lnTo>
                  <a:lnTo>
                    <a:pt x="217" y="697"/>
                  </a:lnTo>
                  <a:lnTo>
                    <a:pt x="223" y="693"/>
                  </a:lnTo>
                  <a:lnTo>
                    <a:pt x="223" y="689"/>
                  </a:lnTo>
                  <a:lnTo>
                    <a:pt x="224" y="688"/>
                  </a:lnTo>
                  <a:lnTo>
                    <a:pt x="232" y="686"/>
                  </a:lnTo>
                  <a:lnTo>
                    <a:pt x="235" y="684"/>
                  </a:lnTo>
                  <a:lnTo>
                    <a:pt x="237" y="680"/>
                  </a:lnTo>
                  <a:lnTo>
                    <a:pt x="239" y="675"/>
                  </a:lnTo>
                  <a:lnTo>
                    <a:pt x="241" y="669"/>
                  </a:lnTo>
                  <a:lnTo>
                    <a:pt x="244" y="666"/>
                  </a:lnTo>
                  <a:lnTo>
                    <a:pt x="250" y="662"/>
                  </a:lnTo>
                  <a:lnTo>
                    <a:pt x="252" y="664"/>
                  </a:lnTo>
                  <a:lnTo>
                    <a:pt x="253" y="666"/>
                  </a:lnTo>
                  <a:lnTo>
                    <a:pt x="255" y="669"/>
                  </a:lnTo>
                  <a:lnTo>
                    <a:pt x="253" y="677"/>
                  </a:lnTo>
                  <a:lnTo>
                    <a:pt x="250" y="686"/>
                  </a:lnTo>
                  <a:lnTo>
                    <a:pt x="241" y="698"/>
                  </a:lnTo>
                  <a:lnTo>
                    <a:pt x="237" y="707"/>
                  </a:lnTo>
                  <a:lnTo>
                    <a:pt x="235" y="715"/>
                  </a:lnTo>
                  <a:lnTo>
                    <a:pt x="235" y="718"/>
                  </a:lnTo>
                  <a:lnTo>
                    <a:pt x="237" y="720"/>
                  </a:lnTo>
                  <a:lnTo>
                    <a:pt x="239" y="722"/>
                  </a:lnTo>
                  <a:lnTo>
                    <a:pt x="241" y="724"/>
                  </a:lnTo>
                  <a:lnTo>
                    <a:pt x="248" y="722"/>
                  </a:lnTo>
                  <a:lnTo>
                    <a:pt x="253" y="720"/>
                  </a:lnTo>
                  <a:lnTo>
                    <a:pt x="262" y="715"/>
                  </a:lnTo>
                  <a:lnTo>
                    <a:pt x="272" y="709"/>
                  </a:lnTo>
                  <a:lnTo>
                    <a:pt x="286" y="697"/>
                  </a:lnTo>
                  <a:lnTo>
                    <a:pt x="291" y="693"/>
                  </a:lnTo>
                  <a:lnTo>
                    <a:pt x="293" y="693"/>
                  </a:lnTo>
                  <a:lnTo>
                    <a:pt x="293" y="689"/>
                  </a:lnTo>
                  <a:lnTo>
                    <a:pt x="293" y="686"/>
                  </a:lnTo>
                  <a:lnTo>
                    <a:pt x="291" y="682"/>
                  </a:lnTo>
                  <a:lnTo>
                    <a:pt x="291" y="679"/>
                  </a:lnTo>
                  <a:lnTo>
                    <a:pt x="290" y="677"/>
                  </a:lnTo>
                  <a:lnTo>
                    <a:pt x="291" y="673"/>
                  </a:lnTo>
                  <a:lnTo>
                    <a:pt x="295" y="671"/>
                  </a:lnTo>
                  <a:lnTo>
                    <a:pt x="302" y="671"/>
                  </a:lnTo>
                  <a:lnTo>
                    <a:pt x="313" y="669"/>
                  </a:lnTo>
                  <a:lnTo>
                    <a:pt x="324" y="669"/>
                  </a:lnTo>
                  <a:lnTo>
                    <a:pt x="335" y="671"/>
                  </a:lnTo>
                  <a:lnTo>
                    <a:pt x="344" y="675"/>
                  </a:lnTo>
                  <a:lnTo>
                    <a:pt x="353" y="682"/>
                  </a:lnTo>
                  <a:lnTo>
                    <a:pt x="358" y="689"/>
                  </a:lnTo>
                  <a:lnTo>
                    <a:pt x="362" y="693"/>
                  </a:lnTo>
                  <a:lnTo>
                    <a:pt x="366" y="695"/>
                  </a:lnTo>
                  <a:lnTo>
                    <a:pt x="373" y="695"/>
                  </a:lnTo>
                  <a:lnTo>
                    <a:pt x="380" y="693"/>
                  </a:lnTo>
                  <a:lnTo>
                    <a:pt x="387" y="693"/>
                  </a:lnTo>
                  <a:lnTo>
                    <a:pt x="396" y="695"/>
                  </a:lnTo>
                  <a:lnTo>
                    <a:pt x="404" y="698"/>
                  </a:lnTo>
                  <a:lnTo>
                    <a:pt x="418" y="706"/>
                  </a:lnTo>
                  <a:lnTo>
                    <a:pt x="434" y="711"/>
                  </a:lnTo>
                  <a:lnTo>
                    <a:pt x="449" y="718"/>
                  </a:lnTo>
                  <a:lnTo>
                    <a:pt x="458" y="726"/>
                  </a:lnTo>
                  <a:lnTo>
                    <a:pt x="469" y="733"/>
                  </a:lnTo>
                  <a:lnTo>
                    <a:pt x="474" y="740"/>
                  </a:lnTo>
                  <a:lnTo>
                    <a:pt x="478" y="747"/>
                  </a:lnTo>
                  <a:lnTo>
                    <a:pt x="487" y="762"/>
                  </a:lnTo>
                  <a:lnTo>
                    <a:pt x="491" y="769"/>
                  </a:lnTo>
                  <a:lnTo>
                    <a:pt x="496" y="776"/>
                  </a:lnTo>
                  <a:lnTo>
                    <a:pt x="503" y="783"/>
                  </a:lnTo>
                  <a:lnTo>
                    <a:pt x="507" y="787"/>
                  </a:lnTo>
                  <a:lnTo>
                    <a:pt x="510" y="789"/>
                  </a:lnTo>
                  <a:lnTo>
                    <a:pt x="514" y="789"/>
                  </a:lnTo>
                  <a:lnTo>
                    <a:pt x="516" y="789"/>
                  </a:lnTo>
                  <a:lnTo>
                    <a:pt x="518" y="785"/>
                  </a:lnTo>
                  <a:lnTo>
                    <a:pt x="519" y="782"/>
                  </a:lnTo>
                  <a:lnTo>
                    <a:pt x="518" y="778"/>
                  </a:lnTo>
                  <a:lnTo>
                    <a:pt x="512" y="771"/>
                  </a:lnTo>
                  <a:lnTo>
                    <a:pt x="507" y="764"/>
                  </a:lnTo>
                  <a:lnTo>
                    <a:pt x="503" y="758"/>
                  </a:lnTo>
                  <a:lnTo>
                    <a:pt x="503" y="755"/>
                  </a:lnTo>
                  <a:lnTo>
                    <a:pt x="503" y="751"/>
                  </a:lnTo>
                  <a:lnTo>
                    <a:pt x="507" y="749"/>
                  </a:lnTo>
                  <a:lnTo>
                    <a:pt x="510" y="749"/>
                  </a:lnTo>
                  <a:lnTo>
                    <a:pt x="514" y="749"/>
                  </a:lnTo>
                  <a:lnTo>
                    <a:pt x="518" y="753"/>
                  </a:lnTo>
                  <a:lnTo>
                    <a:pt x="529" y="771"/>
                  </a:lnTo>
                  <a:lnTo>
                    <a:pt x="543" y="798"/>
                  </a:lnTo>
                  <a:lnTo>
                    <a:pt x="554" y="821"/>
                  </a:lnTo>
                  <a:lnTo>
                    <a:pt x="565" y="843"/>
                  </a:lnTo>
                  <a:lnTo>
                    <a:pt x="574" y="854"/>
                  </a:lnTo>
                  <a:lnTo>
                    <a:pt x="581" y="865"/>
                  </a:lnTo>
                  <a:lnTo>
                    <a:pt x="590" y="876"/>
                  </a:lnTo>
                  <a:lnTo>
                    <a:pt x="595" y="888"/>
                  </a:lnTo>
                  <a:lnTo>
                    <a:pt x="608" y="917"/>
                  </a:lnTo>
                  <a:lnTo>
                    <a:pt x="612" y="928"/>
                  </a:lnTo>
                  <a:lnTo>
                    <a:pt x="614" y="934"/>
                  </a:lnTo>
                  <a:lnTo>
                    <a:pt x="617" y="939"/>
                  </a:lnTo>
                  <a:lnTo>
                    <a:pt x="623" y="943"/>
                  </a:lnTo>
                  <a:lnTo>
                    <a:pt x="628" y="943"/>
                  </a:lnTo>
                  <a:lnTo>
                    <a:pt x="634" y="941"/>
                  </a:lnTo>
                  <a:lnTo>
                    <a:pt x="641" y="937"/>
                  </a:lnTo>
                  <a:lnTo>
                    <a:pt x="644" y="935"/>
                  </a:lnTo>
                  <a:lnTo>
                    <a:pt x="652" y="934"/>
                  </a:lnTo>
                  <a:lnTo>
                    <a:pt x="657" y="934"/>
                  </a:lnTo>
                  <a:lnTo>
                    <a:pt x="664" y="935"/>
                  </a:lnTo>
                  <a:lnTo>
                    <a:pt x="670" y="937"/>
                  </a:lnTo>
                  <a:lnTo>
                    <a:pt x="675" y="941"/>
                  </a:lnTo>
                  <a:lnTo>
                    <a:pt x="681" y="945"/>
                  </a:lnTo>
                  <a:lnTo>
                    <a:pt x="684" y="950"/>
                  </a:lnTo>
                  <a:lnTo>
                    <a:pt x="686" y="957"/>
                  </a:lnTo>
                  <a:lnTo>
                    <a:pt x="684" y="964"/>
                  </a:lnTo>
                  <a:lnTo>
                    <a:pt x="682" y="972"/>
                  </a:lnTo>
                  <a:lnTo>
                    <a:pt x="677" y="975"/>
                  </a:lnTo>
                  <a:lnTo>
                    <a:pt x="672" y="979"/>
                  </a:lnTo>
                  <a:lnTo>
                    <a:pt x="664" y="979"/>
                  </a:lnTo>
                  <a:lnTo>
                    <a:pt x="657" y="977"/>
                  </a:lnTo>
                  <a:lnTo>
                    <a:pt x="650" y="977"/>
                  </a:lnTo>
                  <a:lnTo>
                    <a:pt x="646" y="979"/>
                  </a:lnTo>
                  <a:lnTo>
                    <a:pt x="644" y="981"/>
                  </a:lnTo>
                  <a:lnTo>
                    <a:pt x="641" y="986"/>
                  </a:lnTo>
                  <a:lnTo>
                    <a:pt x="639" y="995"/>
                  </a:lnTo>
                  <a:lnTo>
                    <a:pt x="639" y="1002"/>
                  </a:lnTo>
                  <a:lnTo>
                    <a:pt x="643" y="1013"/>
                  </a:lnTo>
                  <a:lnTo>
                    <a:pt x="648" y="1022"/>
                  </a:lnTo>
                  <a:lnTo>
                    <a:pt x="662" y="1039"/>
                  </a:lnTo>
                  <a:lnTo>
                    <a:pt x="672" y="1049"/>
                  </a:lnTo>
                  <a:lnTo>
                    <a:pt x="673" y="1057"/>
                  </a:lnTo>
                  <a:lnTo>
                    <a:pt x="675" y="1064"/>
                  </a:lnTo>
                  <a:lnTo>
                    <a:pt x="677" y="1082"/>
                  </a:lnTo>
                  <a:lnTo>
                    <a:pt x="675" y="1098"/>
                  </a:lnTo>
                  <a:lnTo>
                    <a:pt x="672" y="1133"/>
                  </a:lnTo>
                  <a:lnTo>
                    <a:pt x="670" y="1149"/>
                  </a:lnTo>
                  <a:lnTo>
                    <a:pt x="670" y="1156"/>
                  </a:lnTo>
                  <a:lnTo>
                    <a:pt x="672" y="1165"/>
                  </a:lnTo>
                  <a:lnTo>
                    <a:pt x="682" y="1191"/>
                  </a:lnTo>
                  <a:lnTo>
                    <a:pt x="686" y="1201"/>
                  </a:lnTo>
                  <a:lnTo>
                    <a:pt x="690" y="1216"/>
                  </a:lnTo>
                  <a:lnTo>
                    <a:pt x="695" y="1229"/>
                  </a:lnTo>
                  <a:lnTo>
                    <a:pt x="700" y="1239"/>
                  </a:lnTo>
                  <a:lnTo>
                    <a:pt x="713" y="1268"/>
                  </a:lnTo>
                  <a:lnTo>
                    <a:pt x="726" y="1287"/>
                  </a:lnTo>
                  <a:lnTo>
                    <a:pt x="740" y="1303"/>
                  </a:lnTo>
                  <a:lnTo>
                    <a:pt x="751" y="1310"/>
                  </a:lnTo>
                  <a:lnTo>
                    <a:pt x="760" y="1317"/>
                  </a:lnTo>
                  <a:lnTo>
                    <a:pt x="771" y="1323"/>
                  </a:lnTo>
                  <a:lnTo>
                    <a:pt x="778" y="1332"/>
                  </a:lnTo>
                  <a:lnTo>
                    <a:pt x="784" y="1339"/>
                  </a:lnTo>
                  <a:lnTo>
                    <a:pt x="786" y="1346"/>
                  </a:lnTo>
                  <a:lnTo>
                    <a:pt x="793" y="1361"/>
                  </a:lnTo>
                  <a:lnTo>
                    <a:pt x="804" y="1375"/>
                  </a:lnTo>
                  <a:lnTo>
                    <a:pt x="813" y="1390"/>
                  </a:lnTo>
                  <a:lnTo>
                    <a:pt x="815" y="1395"/>
                  </a:lnTo>
                  <a:lnTo>
                    <a:pt x="815" y="1402"/>
                  </a:lnTo>
                  <a:lnTo>
                    <a:pt x="809" y="1413"/>
                  </a:lnTo>
                  <a:lnTo>
                    <a:pt x="809" y="1417"/>
                  </a:lnTo>
                  <a:lnTo>
                    <a:pt x="811" y="1420"/>
                  </a:lnTo>
                  <a:lnTo>
                    <a:pt x="815" y="1428"/>
                  </a:lnTo>
                  <a:lnTo>
                    <a:pt x="827" y="1437"/>
                  </a:lnTo>
                  <a:lnTo>
                    <a:pt x="836" y="1448"/>
                  </a:lnTo>
                  <a:lnTo>
                    <a:pt x="845" y="1458"/>
                  </a:lnTo>
                  <a:lnTo>
                    <a:pt x="853" y="1473"/>
                  </a:lnTo>
                  <a:lnTo>
                    <a:pt x="858" y="1487"/>
                  </a:lnTo>
                  <a:lnTo>
                    <a:pt x="862" y="1493"/>
                  </a:lnTo>
                  <a:lnTo>
                    <a:pt x="863" y="1496"/>
                  </a:lnTo>
                  <a:lnTo>
                    <a:pt x="867" y="1500"/>
                  </a:lnTo>
                  <a:lnTo>
                    <a:pt x="872" y="1500"/>
                  </a:lnTo>
                  <a:lnTo>
                    <a:pt x="876" y="1500"/>
                  </a:lnTo>
                  <a:lnTo>
                    <a:pt x="880" y="1496"/>
                  </a:lnTo>
                  <a:lnTo>
                    <a:pt x="880" y="1493"/>
                  </a:lnTo>
                  <a:lnTo>
                    <a:pt x="880" y="1489"/>
                  </a:lnTo>
                  <a:lnTo>
                    <a:pt x="876" y="1482"/>
                  </a:lnTo>
                  <a:lnTo>
                    <a:pt x="872" y="1475"/>
                  </a:lnTo>
                  <a:lnTo>
                    <a:pt x="860" y="1457"/>
                  </a:lnTo>
                  <a:lnTo>
                    <a:pt x="854" y="1449"/>
                  </a:lnTo>
                  <a:lnTo>
                    <a:pt x="847" y="1440"/>
                  </a:lnTo>
                  <a:lnTo>
                    <a:pt x="840" y="1428"/>
                  </a:lnTo>
                  <a:lnTo>
                    <a:pt x="833" y="1413"/>
                  </a:lnTo>
                  <a:lnTo>
                    <a:pt x="827" y="1399"/>
                  </a:lnTo>
                  <a:lnTo>
                    <a:pt x="822" y="1382"/>
                  </a:lnTo>
                  <a:lnTo>
                    <a:pt x="818" y="1370"/>
                  </a:lnTo>
                  <a:lnTo>
                    <a:pt x="818" y="1357"/>
                  </a:lnTo>
                  <a:lnTo>
                    <a:pt x="820" y="1353"/>
                  </a:lnTo>
                  <a:lnTo>
                    <a:pt x="820" y="1350"/>
                  </a:lnTo>
                  <a:lnTo>
                    <a:pt x="824" y="1346"/>
                  </a:lnTo>
                  <a:lnTo>
                    <a:pt x="825" y="1344"/>
                  </a:lnTo>
                  <a:lnTo>
                    <a:pt x="833" y="1344"/>
                  </a:lnTo>
                  <a:lnTo>
                    <a:pt x="840" y="1348"/>
                  </a:lnTo>
                  <a:lnTo>
                    <a:pt x="845" y="1353"/>
                  </a:lnTo>
                  <a:lnTo>
                    <a:pt x="851" y="1361"/>
                  </a:lnTo>
                  <a:lnTo>
                    <a:pt x="858" y="1375"/>
                  </a:lnTo>
                  <a:lnTo>
                    <a:pt x="878" y="1406"/>
                  </a:lnTo>
                  <a:lnTo>
                    <a:pt x="923" y="1484"/>
                  </a:lnTo>
                  <a:lnTo>
                    <a:pt x="936" y="1502"/>
                  </a:lnTo>
                  <a:lnTo>
                    <a:pt x="943" y="1515"/>
                  </a:lnTo>
                  <a:lnTo>
                    <a:pt x="950" y="1525"/>
                  </a:lnTo>
                  <a:lnTo>
                    <a:pt x="952" y="1531"/>
                  </a:lnTo>
                  <a:lnTo>
                    <a:pt x="954" y="1536"/>
                  </a:lnTo>
                  <a:lnTo>
                    <a:pt x="954" y="1552"/>
                  </a:lnTo>
                  <a:lnTo>
                    <a:pt x="954" y="1567"/>
                  </a:lnTo>
                  <a:lnTo>
                    <a:pt x="957" y="1585"/>
                  </a:lnTo>
                  <a:lnTo>
                    <a:pt x="961" y="1592"/>
                  </a:lnTo>
                  <a:lnTo>
                    <a:pt x="965" y="1600"/>
                  </a:lnTo>
                  <a:lnTo>
                    <a:pt x="972" y="1603"/>
                  </a:lnTo>
                  <a:lnTo>
                    <a:pt x="979" y="1605"/>
                  </a:lnTo>
                  <a:lnTo>
                    <a:pt x="985" y="1609"/>
                  </a:lnTo>
                  <a:lnTo>
                    <a:pt x="992" y="1610"/>
                  </a:lnTo>
                  <a:lnTo>
                    <a:pt x="999" y="1618"/>
                  </a:lnTo>
                  <a:lnTo>
                    <a:pt x="1003" y="1621"/>
                  </a:lnTo>
                  <a:lnTo>
                    <a:pt x="1008" y="1623"/>
                  </a:lnTo>
                  <a:lnTo>
                    <a:pt x="1017" y="1625"/>
                  </a:lnTo>
                  <a:lnTo>
                    <a:pt x="1021" y="1625"/>
                  </a:lnTo>
                  <a:lnTo>
                    <a:pt x="1024" y="1627"/>
                  </a:lnTo>
                  <a:lnTo>
                    <a:pt x="1032" y="1634"/>
                  </a:lnTo>
                  <a:lnTo>
                    <a:pt x="1043" y="1643"/>
                  </a:lnTo>
                  <a:lnTo>
                    <a:pt x="1053" y="1650"/>
                  </a:lnTo>
                  <a:lnTo>
                    <a:pt x="1064" y="1654"/>
                  </a:lnTo>
                  <a:lnTo>
                    <a:pt x="1075" y="1656"/>
                  </a:lnTo>
                  <a:lnTo>
                    <a:pt x="1088" y="1654"/>
                  </a:lnTo>
                  <a:lnTo>
                    <a:pt x="1099" y="1652"/>
                  </a:lnTo>
                  <a:lnTo>
                    <a:pt x="1113" y="1647"/>
                  </a:lnTo>
                  <a:lnTo>
                    <a:pt x="1122" y="1647"/>
                  </a:lnTo>
                  <a:lnTo>
                    <a:pt x="1129" y="1648"/>
                  </a:lnTo>
                  <a:lnTo>
                    <a:pt x="1140" y="1657"/>
                  </a:lnTo>
                  <a:lnTo>
                    <a:pt x="1151" y="1666"/>
                  </a:lnTo>
                  <a:lnTo>
                    <a:pt x="1157" y="1672"/>
                  </a:lnTo>
                  <a:lnTo>
                    <a:pt x="1164" y="1679"/>
                  </a:lnTo>
                  <a:lnTo>
                    <a:pt x="1169" y="1686"/>
                  </a:lnTo>
                  <a:lnTo>
                    <a:pt x="1177" y="1692"/>
                  </a:lnTo>
                  <a:lnTo>
                    <a:pt x="1182" y="1694"/>
                  </a:lnTo>
                  <a:lnTo>
                    <a:pt x="1189" y="1695"/>
                  </a:lnTo>
                  <a:lnTo>
                    <a:pt x="1198" y="1697"/>
                  </a:lnTo>
                  <a:lnTo>
                    <a:pt x="1205" y="1701"/>
                  </a:lnTo>
                  <a:lnTo>
                    <a:pt x="1213" y="1704"/>
                  </a:lnTo>
                  <a:lnTo>
                    <a:pt x="1220" y="1712"/>
                  </a:lnTo>
                  <a:lnTo>
                    <a:pt x="1224" y="1715"/>
                  </a:lnTo>
                  <a:lnTo>
                    <a:pt x="1225" y="1721"/>
                  </a:lnTo>
                  <a:lnTo>
                    <a:pt x="1229" y="1733"/>
                  </a:lnTo>
                  <a:lnTo>
                    <a:pt x="1233" y="1744"/>
                  </a:lnTo>
                  <a:lnTo>
                    <a:pt x="1234" y="1750"/>
                  </a:lnTo>
                  <a:lnTo>
                    <a:pt x="1238" y="1755"/>
                  </a:lnTo>
                  <a:lnTo>
                    <a:pt x="1243" y="1759"/>
                  </a:lnTo>
                  <a:lnTo>
                    <a:pt x="1249" y="1762"/>
                  </a:lnTo>
                  <a:lnTo>
                    <a:pt x="1258" y="1766"/>
                  </a:lnTo>
                  <a:lnTo>
                    <a:pt x="1263" y="1771"/>
                  </a:lnTo>
                  <a:lnTo>
                    <a:pt x="1269" y="1777"/>
                  </a:lnTo>
                  <a:lnTo>
                    <a:pt x="1272" y="1782"/>
                  </a:lnTo>
                  <a:lnTo>
                    <a:pt x="1278" y="1788"/>
                  </a:lnTo>
                  <a:lnTo>
                    <a:pt x="1287" y="1790"/>
                  </a:lnTo>
                  <a:lnTo>
                    <a:pt x="1296" y="1791"/>
                  </a:lnTo>
                  <a:lnTo>
                    <a:pt x="1316" y="1788"/>
                  </a:lnTo>
                  <a:lnTo>
                    <a:pt x="1330" y="1784"/>
                  </a:lnTo>
                  <a:lnTo>
                    <a:pt x="1338" y="1784"/>
                  </a:lnTo>
                  <a:lnTo>
                    <a:pt x="1345" y="1784"/>
                  </a:lnTo>
                  <a:lnTo>
                    <a:pt x="1348" y="1770"/>
                  </a:lnTo>
                  <a:lnTo>
                    <a:pt x="1341" y="1770"/>
                  </a:lnTo>
                  <a:lnTo>
                    <a:pt x="1334" y="1771"/>
                  </a:lnTo>
                  <a:lnTo>
                    <a:pt x="1325" y="1773"/>
                  </a:lnTo>
                  <a:lnTo>
                    <a:pt x="1318" y="1775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10"/>
            <p:cNvSpPr/>
            <p:nvPr/>
          </p:nvSpPr>
          <p:spPr bwMode="auto">
            <a:xfrm>
              <a:off x="2092325" y="2765425"/>
              <a:ext cx="1117600" cy="2103438"/>
            </a:xfrm>
            <a:custGeom>
              <a:avLst/>
              <a:gdLst>
                <a:gd name="T0" fmla="*/ 1039813 w 704"/>
                <a:gd name="T1" fmla="*/ 460375 h 1325"/>
                <a:gd name="T2" fmla="*/ 901700 w 704"/>
                <a:gd name="T3" fmla="*/ 414338 h 1325"/>
                <a:gd name="T4" fmla="*/ 823913 w 704"/>
                <a:gd name="T5" fmla="*/ 360363 h 1325"/>
                <a:gd name="T6" fmla="*/ 727075 w 704"/>
                <a:gd name="T7" fmla="*/ 287338 h 1325"/>
                <a:gd name="T8" fmla="*/ 666750 w 704"/>
                <a:gd name="T9" fmla="*/ 169863 h 1325"/>
                <a:gd name="T10" fmla="*/ 496888 w 704"/>
                <a:gd name="T11" fmla="*/ 77788 h 1325"/>
                <a:gd name="T12" fmla="*/ 381000 w 704"/>
                <a:gd name="T13" fmla="*/ 6350 h 1325"/>
                <a:gd name="T14" fmla="*/ 231775 w 704"/>
                <a:gd name="T15" fmla="*/ 6350 h 1325"/>
                <a:gd name="T16" fmla="*/ 234950 w 704"/>
                <a:gd name="T17" fmla="*/ 63500 h 1325"/>
                <a:gd name="T18" fmla="*/ 198438 w 704"/>
                <a:gd name="T19" fmla="*/ 20638 h 1325"/>
                <a:gd name="T20" fmla="*/ 142875 w 704"/>
                <a:gd name="T21" fmla="*/ 26988 h 1325"/>
                <a:gd name="T22" fmla="*/ 93663 w 704"/>
                <a:gd name="T23" fmla="*/ 73025 h 1325"/>
                <a:gd name="T24" fmla="*/ 46038 w 704"/>
                <a:gd name="T25" fmla="*/ 69850 h 1325"/>
                <a:gd name="T26" fmla="*/ 74613 w 704"/>
                <a:gd name="T27" fmla="*/ 115888 h 1325"/>
                <a:gd name="T28" fmla="*/ 77788 w 704"/>
                <a:gd name="T29" fmla="*/ 212725 h 1325"/>
                <a:gd name="T30" fmla="*/ 42863 w 704"/>
                <a:gd name="T31" fmla="*/ 346075 h 1325"/>
                <a:gd name="T32" fmla="*/ 4763 w 704"/>
                <a:gd name="T33" fmla="*/ 503238 h 1325"/>
                <a:gd name="T34" fmla="*/ 85725 w 704"/>
                <a:gd name="T35" fmla="*/ 652463 h 1325"/>
                <a:gd name="T36" fmla="*/ 120650 w 704"/>
                <a:gd name="T37" fmla="*/ 762000 h 1325"/>
                <a:gd name="T38" fmla="*/ 200025 w 704"/>
                <a:gd name="T39" fmla="*/ 828675 h 1325"/>
                <a:gd name="T40" fmla="*/ 260350 w 704"/>
                <a:gd name="T41" fmla="*/ 942975 h 1325"/>
                <a:gd name="T42" fmla="*/ 249238 w 704"/>
                <a:gd name="T43" fmla="*/ 1060450 h 1325"/>
                <a:gd name="T44" fmla="*/ 246063 w 704"/>
                <a:gd name="T45" fmla="*/ 1162050 h 1325"/>
                <a:gd name="T46" fmla="*/ 234950 w 704"/>
                <a:gd name="T47" fmla="*/ 1255713 h 1325"/>
                <a:gd name="T48" fmla="*/ 241300 w 704"/>
                <a:gd name="T49" fmla="*/ 1319213 h 1325"/>
                <a:gd name="T50" fmla="*/ 203200 w 704"/>
                <a:gd name="T51" fmla="*/ 1419225 h 1325"/>
                <a:gd name="T52" fmla="*/ 200025 w 704"/>
                <a:gd name="T53" fmla="*/ 1531938 h 1325"/>
                <a:gd name="T54" fmla="*/ 192088 w 704"/>
                <a:gd name="T55" fmla="*/ 1627188 h 1325"/>
                <a:gd name="T56" fmla="*/ 200025 w 704"/>
                <a:gd name="T57" fmla="*/ 1709738 h 1325"/>
                <a:gd name="T58" fmla="*/ 185738 w 704"/>
                <a:gd name="T59" fmla="*/ 1784350 h 1325"/>
                <a:gd name="T60" fmla="*/ 168275 w 704"/>
                <a:gd name="T61" fmla="*/ 1930400 h 1325"/>
                <a:gd name="T62" fmla="*/ 260350 w 704"/>
                <a:gd name="T63" fmla="*/ 2089150 h 1325"/>
                <a:gd name="T64" fmla="*/ 312738 w 704"/>
                <a:gd name="T65" fmla="*/ 2071688 h 1325"/>
                <a:gd name="T66" fmla="*/ 280988 w 704"/>
                <a:gd name="T67" fmla="*/ 1974850 h 1325"/>
                <a:gd name="T68" fmla="*/ 301625 w 704"/>
                <a:gd name="T69" fmla="*/ 1928813 h 1325"/>
                <a:gd name="T70" fmla="*/ 330200 w 704"/>
                <a:gd name="T71" fmla="*/ 1890713 h 1325"/>
                <a:gd name="T72" fmla="*/ 366713 w 704"/>
                <a:gd name="T73" fmla="*/ 1841500 h 1325"/>
                <a:gd name="T74" fmla="*/ 338138 w 704"/>
                <a:gd name="T75" fmla="*/ 1766888 h 1325"/>
                <a:gd name="T76" fmla="*/ 381000 w 704"/>
                <a:gd name="T77" fmla="*/ 1716088 h 1325"/>
                <a:gd name="T78" fmla="*/ 387350 w 704"/>
                <a:gd name="T79" fmla="*/ 1673225 h 1325"/>
                <a:gd name="T80" fmla="*/ 411163 w 704"/>
                <a:gd name="T81" fmla="*/ 1660525 h 1325"/>
                <a:gd name="T82" fmla="*/ 395288 w 704"/>
                <a:gd name="T83" fmla="*/ 1614488 h 1325"/>
                <a:gd name="T84" fmla="*/ 455613 w 704"/>
                <a:gd name="T85" fmla="*/ 1577975 h 1325"/>
                <a:gd name="T86" fmla="*/ 444500 w 704"/>
                <a:gd name="T87" fmla="*/ 1539875 h 1325"/>
                <a:gd name="T88" fmla="*/ 536575 w 704"/>
                <a:gd name="T89" fmla="*/ 1522413 h 1325"/>
                <a:gd name="T90" fmla="*/ 579438 w 704"/>
                <a:gd name="T91" fmla="*/ 1465263 h 1325"/>
                <a:gd name="T92" fmla="*/ 565150 w 704"/>
                <a:gd name="T93" fmla="*/ 1428750 h 1325"/>
                <a:gd name="T94" fmla="*/ 531813 w 704"/>
                <a:gd name="T95" fmla="*/ 1387475 h 1325"/>
                <a:gd name="T96" fmla="*/ 550863 w 704"/>
                <a:gd name="T97" fmla="*/ 1365250 h 1325"/>
                <a:gd name="T98" fmla="*/ 593725 w 704"/>
                <a:gd name="T99" fmla="*/ 1404938 h 1325"/>
                <a:gd name="T100" fmla="*/ 668338 w 704"/>
                <a:gd name="T101" fmla="*/ 1358900 h 1325"/>
                <a:gd name="T102" fmla="*/ 685800 w 704"/>
                <a:gd name="T103" fmla="*/ 1308100 h 1325"/>
                <a:gd name="T104" fmla="*/ 738188 w 704"/>
                <a:gd name="T105" fmla="*/ 1258888 h 1325"/>
                <a:gd name="T106" fmla="*/ 774700 w 704"/>
                <a:gd name="T107" fmla="*/ 1173163 h 1325"/>
                <a:gd name="T108" fmla="*/ 841375 w 704"/>
                <a:gd name="T109" fmla="*/ 1057275 h 1325"/>
                <a:gd name="T110" fmla="*/ 954088 w 704"/>
                <a:gd name="T111" fmla="*/ 981075 h 1325"/>
                <a:gd name="T112" fmla="*/ 993775 w 704"/>
                <a:gd name="T113" fmla="*/ 900113 h 1325"/>
                <a:gd name="T114" fmla="*/ 1008063 w 704"/>
                <a:gd name="T115" fmla="*/ 814388 h 1325"/>
                <a:gd name="T116" fmla="*/ 1014413 w 704"/>
                <a:gd name="T117" fmla="*/ 712788 h 1325"/>
                <a:gd name="T118" fmla="*/ 1062038 w 704"/>
                <a:gd name="T119" fmla="*/ 663575 h 1325"/>
                <a:gd name="T120" fmla="*/ 1111250 w 704"/>
                <a:gd name="T121" fmla="*/ 588963 h 132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04"/>
                <a:gd name="T184" fmla="*/ 0 h 1325"/>
                <a:gd name="T185" fmla="*/ 704 w 704"/>
                <a:gd name="T186" fmla="*/ 1325 h 132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04" h="1325">
                  <a:moveTo>
                    <a:pt x="702" y="342"/>
                  </a:moveTo>
                  <a:lnTo>
                    <a:pt x="702" y="342"/>
                  </a:lnTo>
                  <a:lnTo>
                    <a:pt x="695" y="324"/>
                  </a:lnTo>
                  <a:lnTo>
                    <a:pt x="687" y="317"/>
                  </a:lnTo>
                  <a:lnTo>
                    <a:pt x="680" y="310"/>
                  </a:lnTo>
                  <a:lnTo>
                    <a:pt x="662" y="295"/>
                  </a:lnTo>
                  <a:lnTo>
                    <a:pt x="655" y="290"/>
                  </a:lnTo>
                  <a:lnTo>
                    <a:pt x="644" y="283"/>
                  </a:lnTo>
                  <a:lnTo>
                    <a:pt x="628" y="276"/>
                  </a:lnTo>
                  <a:lnTo>
                    <a:pt x="610" y="270"/>
                  </a:lnTo>
                  <a:lnTo>
                    <a:pt x="599" y="268"/>
                  </a:lnTo>
                  <a:lnTo>
                    <a:pt x="586" y="266"/>
                  </a:lnTo>
                  <a:lnTo>
                    <a:pt x="577" y="265"/>
                  </a:lnTo>
                  <a:lnTo>
                    <a:pt x="568" y="261"/>
                  </a:lnTo>
                  <a:lnTo>
                    <a:pt x="561" y="256"/>
                  </a:lnTo>
                  <a:lnTo>
                    <a:pt x="554" y="248"/>
                  </a:lnTo>
                  <a:lnTo>
                    <a:pt x="548" y="241"/>
                  </a:lnTo>
                  <a:lnTo>
                    <a:pt x="539" y="236"/>
                  </a:lnTo>
                  <a:lnTo>
                    <a:pt x="530" y="230"/>
                  </a:lnTo>
                  <a:lnTo>
                    <a:pt x="525" y="227"/>
                  </a:lnTo>
                  <a:lnTo>
                    <a:pt x="519" y="227"/>
                  </a:lnTo>
                  <a:lnTo>
                    <a:pt x="512" y="227"/>
                  </a:lnTo>
                  <a:lnTo>
                    <a:pt x="503" y="225"/>
                  </a:lnTo>
                  <a:lnTo>
                    <a:pt x="492" y="219"/>
                  </a:lnTo>
                  <a:lnTo>
                    <a:pt x="481" y="210"/>
                  </a:lnTo>
                  <a:lnTo>
                    <a:pt x="468" y="198"/>
                  </a:lnTo>
                  <a:lnTo>
                    <a:pt x="463" y="190"/>
                  </a:lnTo>
                  <a:lnTo>
                    <a:pt x="458" y="181"/>
                  </a:lnTo>
                  <a:lnTo>
                    <a:pt x="449" y="152"/>
                  </a:lnTo>
                  <a:lnTo>
                    <a:pt x="443" y="140"/>
                  </a:lnTo>
                  <a:lnTo>
                    <a:pt x="438" y="127"/>
                  </a:lnTo>
                  <a:lnTo>
                    <a:pt x="434" y="120"/>
                  </a:lnTo>
                  <a:lnTo>
                    <a:pt x="430" y="114"/>
                  </a:lnTo>
                  <a:lnTo>
                    <a:pt x="425" y="111"/>
                  </a:lnTo>
                  <a:lnTo>
                    <a:pt x="420" y="107"/>
                  </a:lnTo>
                  <a:lnTo>
                    <a:pt x="407" y="102"/>
                  </a:lnTo>
                  <a:lnTo>
                    <a:pt x="394" y="95"/>
                  </a:lnTo>
                  <a:lnTo>
                    <a:pt x="378" y="89"/>
                  </a:lnTo>
                  <a:lnTo>
                    <a:pt x="362" y="84"/>
                  </a:lnTo>
                  <a:lnTo>
                    <a:pt x="345" y="75"/>
                  </a:lnTo>
                  <a:lnTo>
                    <a:pt x="327" y="64"/>
                  </a:lnTo>
                  <a:lnTo>
                    <a:pt x="313" y="49"/>
                  </a:lnTo>
                  <a:lnTo>
                    <a:pt x="300" y="35"/>
                  </a:lnTo>
                  <a:lnTo>
                    <a:pt x="291" y="24"/>
                  </a:lnTo>
                  <a:lnTo>
                    <a:pt x="286" y="19"/>
                  </a:lnTo>
                  <a:lnTo>
                    <a:pt x="280" y="15"/>
                  </a:lnTo>
                  <a:lnTo>
                    <a:pt x="266" y="10"/>
                  </a:lnTo>
                  <a:lnTo>
                    <a:pt x="251" y="6"/>
                  </a:lnTo>
                  <a:lnTo>
                    <a:pt x="240" y="4"/>
                  </a:lnTo>
                  <a:lnTo>
                    <a:pt x="231" y="4"/>
                  </a:lnTo>
                  <a:lnTo>
                    <a:pt x="211" y="4"/>
                  </a:lnTo>
                  <a:lnTo>
                    <a:pt x="193" y="4"/>
                  </a:lnTo>
                  <a:lnTo>
                    <a:pt x="173" y="2"/>
                  </a:lnTo>
                  <a:lnTo>
                    <a:pt x="163" y="0"/>
                  </a:lnTo>
                  <a:lnTo>
                    <a:pt x="152" y="2"/>
                  </a:lnTo>
                  <a:lnTo>
                    <a:pt x="146" y="4"/>
                  </a:lnTo>
                  <a:lnTo>
                    <a:pt x="143" y="8"/>
                  </a:lnTo>
                  <a:lnTo>
                    <a:pt x="143" y="11"/>
                  </a:lnTo>
                  <a:lnTo>
                    <a:pt x="144" y="15"/>
                  </a:lnTo>
                  <a:lnTo>
                    <a:pt x="144" y="22"/>
                  </a:lnTo>
                  <a:lnTo>
                    <a:pt x="150" y="33"/>
                  </a:lnTo>
                  <a:lnTo>
                    <a:pt x="150" y="38"/>
                  </a:lnTo>
                  <a:lnTo>
                    <a:pt x="148" y="40"/>
                  </a:lnTo>
                  <a:lnTo>
                    <a:pt x="146" y="42"/>
                  </a:lnTo>
                  <a:lnTo>
                    <a:pt x="139" y="42"/>
                  </a:lnTo>
                  <a:lnTo>
                    <a:pt x="135" y="38"/>
                  </a:lnTo>
                  <a:lnTo>
                    <a:pt x="132" y="35"/>
                  </a:lnTo>
                  <a:lnTo>
                    <a:pt x="128" y="29"/>
                  </a:lnTo>
                  <a:lnTo>
                    <a:pt x="126" y="19"/>
                  </a:lnTo>
                  <a:lnTo>
                    <a:pt x="125" y="13"/>
                  </a:lnTo>
                  <a:lnTo>
                    <a:pt x="123" y="8"/>
                  </a:lnTo>
                  <a:lnTo>
                    <a:pt x="119" y="4"/>
                  </a:lnTo>
                  <a:lnTo>
                    <a:pt x="116" y="2"/>
                  </a:lnTo>
                  <a:lnTo>
                    <a:pt x="110" y="2"/>
                  </a:lnTo>
                  <a:lnTo>
                    <a:pt x="105" y="6"/>
                  </a:lnTo>
                  <a:lnTo>
                    <a:pt x="94" y="13"/>
                  </a:lnTo>
                  <a:lnTo>
                    <a:pt x="90" y="17"/>
                  </a:lnTo>
                  <a:lnTo>
                    <a:pt x="87" y="22"/>
                  </a:lnTo>
                  <a:lnTo>
                    <a:pt x="83" y="33"/>
                  </a:lnTo>
                  <a:lnTo>
                    <a:pt x="79" y="38"/>
                  </a:lnTo>
                  <a:lnTo>
                    <a:pt x="78" y="44"/>
                  </a:lnTo>
                  <a:lnTo>
                    <a:pt x="72" y="46"/>
                  </a:lnTo>
                  <a:lnTo>
                    <a:pt x="65" y="48"/>
                  </a:lnTo>
                  <a:lnTo>
                    <a:pt x="59" y="46"/>
                  </a:lnTo>
                  <a:lnTo>
                    <a:pt x="54" y="44"/>
                  </a:lnTo>
                  <a:lnTo>
                    <a:pt x="43" y="35"/>
                  </a:lnTo>
                  <a:lnTo>
                    <a:pt x="40" y="31"/>
                  </a:lnTo>
                  <a:lnTo>
                    <a:pt x="32" y="28"/>
                  </a:lnTo>
                  <a:lnTo>
                    <a:pt x="30" y="28"/>
                  </a:lnTo>
                  <a:lnTo>
                    <a:pt x="27" y="42"/>
                  </a:lnTo>
                  <a:lnTo>
                    <a:pt x="29" y="44"/>
                  </a:lnTo>
                  <a:lnTo>
                    <a:pt x="32" y="44"/>
                  </a:lnTo>
                  <a:lnTo>
                    <a:pt x="38" y="48"/>
                  </a:lnTo>
                  <a:lnTo>
                    <a:pt x="40" y="51"/>
                  </a:lnTo>
                  <a:lnTo>
                    <a:pt x="41" y="55"/>
                  </a:lnTo>
                  <a:lnTo>
                    <a:pt x="43" y="66"/>
                  </a:lnTo>
                  <a:lnTo>
                    <a:pt x="43" y="69"/>
                  </a:lnTo>
                  <a:lnTo>
                    <a:pt x="47" y="73"/>
                  </a:lnTo>
                  <a:lnTo>
                    <a:pt x="52" y="78"/>
                  </a:lnTo>
                  <a:lnTo>
                    <a:pt x="56" y="84"/>
                  </a:lnTo>
                  <a:lnTo>
                    <a:pt x="56" y="91"/>
                  </a:lnTo>
                  <a:lnTo>
                    <a:pt x="56" y="96"/>
                  </a:lnTo>
                  <a:lnTo>
                    <a:pt x="54" y="111"/>
                  </a:lnTo>
                  <a:lnTo>
                    <a:pt x="50" y="124"/>
                  </a:lnTo>
                  <a:lnTo>
                    <a:pt x="49" y="134"/>
                  </a:lnTo>
                  <a:lnTo>
                    <a:pt x="47" y="145"/>
                  </a:lnTo>
                  <a:lnTo>
                    <a:pt x="50" y="167"/>
                  </a:lnTo>
                  <a:lnTo>
                    <a:pt x="50" y="172"/>
                  </a:lnTo>
                  <a:lnTo>
                    <a:pt x="50" y="178"/>
                  </a:lnTo>
                  <a:lnTo>
                    <a:pt x="45" y="190"/>
                  </a:lnTo>
                  <a:lnTo>
                    <a:pt x="36" y="205"/>
                  </a:lnTo>
                  <a:lnTo>
                    <a:pt x="27" y="218"/>
                  </a:lnTo>
                  <a:lnTo>
                    <a:pt x="9" y="245"/>
                  </a:lnTo>
                  <a:lnTo>
                    <a:pt x="3" y="257"/>
                  </a:lnTo>
                  <a:lnTo>
                    <a:pt x="0" y="272"/>
                  </a:lnTo>
                  <a:lnTo>
                    <a:pt x="0" y="286"/>
                  </a:lnTo>
                  <a:lnTo>
                    <a:pt x="0" y="299"/>
                  </a:lnTo>
                  <a:lnTo>
                    <a:pt x="2" y="308"/>
                  </a:lnTo>
                  <a:lnTo>
                    <a:pt x="3" y="317"/>
                  </a:lnTo>
                  <a:lnTo>
                    <a:pt x="11" y="332"/>
                  </a:lnTo>
                  <a:lnTo>
                    <a:pt x="21" y="346"/>
                  </a:lnTo>
                  <a:lnTo>
                    <a:pt x="32" y="359"/>
                  </a:lnTo>
                  <a:lnTo>
                    <a:pt x="38" y="364"/>
                  </a:lnTo>
                  <a:lnTo>
                    <a:pt x="43" y="370"/>
                  </a:lnTo>
                  <a:lnTo>
                    <a:pt x="49" y="382"/>
                  </a:lnTo>
                  <a:lnTo>
                    <a:pt x="54" y="411"/>
                  </a:lnTo>
                  <a:lnTo>
                    <a:pt x="59" y="424"/>
                  </a:lnTo>
                  <a:lnTo>
                    <a:pt x="65" y="437"/>
                  </a:lnTo>
                  <a:lnTo>
                    <a:pt x="72" y="446"/>
                  </a:lnTo>
                  <a:lnTo>
                    <a:pt x="74" y="451"/>
                  </a:lnTo>
                  <a:lnTo>
                    <a:pt x="74" y="458"/>
                  </a:lnTo>
                  <a:lnTo>
                    <a:pt x="74" y="473"/>
                  </a:lnTo>
                  <a:lnTo>
                    <a:pt x="76" y="480"/>
                  </a:lnTo>
                  <a:lnTo>
                    <a:pt x="78" y="489"/>
                  </a:lnTo>
                  <a:lnTo>
                    <a:pt x="81" y="498"/>
                  </a:lnTo>
                  <a:lnTo>
                    <a:pt x="87" y="505"/>
                  </a:lnTo>
                  <a:lnTo>
                    <a:pt x="96" y="509"/>
                  </a:lnTo>
                  <a:lnTo>
                    <a:pt x="105" y="513"/>
                  </a:lnTo>
                  <a:lnTo>
                    <a:pt x="119" y="518"/>
                  </a:lnTo>
                  <a:lnTo>
                    <a:pt x="126" y="522"/>
                  </a:lnTo>
                  <a:lnTo>
                    <a:pt x="132" y="527"/>
                  </a:lnTo>
                  <a:lnTo>
                    <a:pt x="144" y="536"/>
                  </a:lnTo>
                  <a:lnTo>
                    <a:pt x="154" y="547"/>
                  </a:lnTo>
                  <a:lnTo>
                    <a:pt x="159" y="554"/>
                  </a:lnTo>
                  <a:lnTo>
                    <a:pt x="163" y="563"/>
                  </a:lnTo>
                  <a:lnTo>
                    <a:pt x="164" y="580"/>
                  </a:lnTo>
                  <a:lnTo>
                    <a:pt x="164" y="594"/>
                  </a:lnTo>
                  <a:lnTo>
                    <a:pt x="164" y="610"/>
                  </a:lnTo>
                  <a:lnTo>
                    <a:pt x="164" y="616"/>
                  </a:lnTo>
                  <a:lnTo>
                    <a:pt x="164" y="623"/>
                  </a:lnTo>
                  <a:lnTo>
                    <a:pt x="163" y="637"/>
                  </a:lnTo>
                  <a:lnTo>
                    <a:pt x="159" y="652"/>
                  </a:lnTo>
                  <a:lnTo>
                    <a:pt x="157" y="661"/>
                  </a:lnTo>
                  <a:lnTo>
                    <a:pt x="157" y="668"/>
                  </a:lnTo>
                  <a:lnTo>
                    <a:pt x="157" y="681"/>
                  </a:lnTo>
                  <a:lnTo>
                    <a:pt x="159" y="688"/>
                  </a:lnTo>
                  <a:lnTo>
                    <a:pt x="157" y="694"/>
                  </a:lnTo>
                  <a:lnTo>
                    <a:pt x="154" y="704"/>
                  </a:lnTo>
                  <a:lnTo>
                    <a:pt x="154" y="715"/>
                  </a:lnTo>
                  <a:lnTo>
                    <a:pt x="155" y="722"/>
                  </a:lnTo>
                  <a:lnTo>
                    <a:pt x="155" y="732"/>
                  </a:lnTo>
                  <a:lnTo>
                    <a:pt x="154" y="739"/>
                  </a:lnTo>
                  <a:lnTo>
                    <a:pt x="152" y="748"/>
                  </a:lnTo>
                  <a:lnTo>
                    <a:pt x="148" y="762"/>
                  </a:lnTo>
                  <a:lnTo>
                    <a:pt x="146" y="770"/>
                  </a:lnTo>
                  <a:lnTo>
                    <a:pt x="144" y="779"/>
                  </a:lnTo>
                  <a:lnTo>
                    <a:pt x="146" y="786"/>
                  </a:lnTo>
                  <a:lnTo>
                    <a:pt x="148" y="791"/>
                  </a:lnTo>
                  <a:lnTo>
                    <a:pt x="144" y="800"/>
                  </a:lnTo>
                  <a:lnTo>
                    <a:pt x="144" y="804"/>
                  </a:lnTo>
                  <a:lnTo>
                    <a:pt x="144" y="809"/>
                  </a:lnTo>
                  <a:lnTo>
                    <a:pt x="144" y="813"/>
                  </a:lnTo>
                  <a:lnTo>
                    <a:pt x="146" y="817"/>
                  </a:lnTo>
                  <a:lnTo>
                    <a:pt x="150" y="824"/>
                  </a:lnTo>
                  <a:lnTo>
                    <a:pt x="152" y="831"/>
                  </a:lnTo>
                  <a:lnTo>
                    <a:pt x="152" y="836"/>
                  </a:lnTo>
                  <a:lnTo>
                    <a:pt x="150" y="842"/>
                  </a:lnTo>
                  <a:lnTo>
                    <a:pt x="148" y="847"/>
                  </a:lnTo>
                  <a:lnTo>
                    <a:pt x="141" y="858"/>
                  </a:lnTo>
                  <a:lnTo>
                    <a:pt x="137" y="869"/>
                  </a:lnTo>
                  <a:lnTo>
                    <a:pt x="130" y="885"/>
                  </a:lnTo>
                  <a:lnTo>
                    <a:pt x="128" y="894"/>
                  </a:lnTo>
                  <a:lnTo>
                    <a:pt x="126" y="903"/>
                  </a:lnTo>
                  <a:lnTo>
                    <a:pt x="125" y="920"/>
                  </a:lnTo>
                  <a:lnTo>
                    <a:pt x="119" y="934"/>
                  </a:lnTo>
                  <a:lnTo>
                    <a:pt x="119" y="940"/>
                  </a:lnTo>
                  <a:lnTo>
                    <a:pt x="119" y="945"/>
                  </a:lnTo>
                  <a:lnTo>
                    <a:pt x="123" y="954"/>
                  </a:lnTo>
                  <a:lnTo>
                    <a:pt x="126" y="965"/>
                  </a:lnTo>
                  <a:lnTo>
                    <a:pt x="128" y="978"/>
                  </a:lnTo>
                  <a:lnTo>
                    <a:pt x="126" y="987"/>
                  </a:lnTo>
                  <a:lnTo>
                    <a:pt x="125" y="994"/>
                  </a:lnTo>
                  <a:lnTo>
                    <a:pt x="121" y="1003"/>
                  </a:lnTo>
                  <a:lnTo>
                    <a:pt x="121" y="1012"/>
                  </a:lnTo>
                  <a:lnTo>
                    <a:pt x="121" y="1019"/>
                  </a:lnTo>
                  <a:lnTo>
                    <a:pt x="121" y="1025"/>
                  </a:lnTo>
                  <a:lnTo>
                    <a:pt x="125" y="1030"/>
                  </a:lnTo>
                  <a:lnTo>
                    <a:pt x="128" y="1034"/>
                  </a:lnTo>
                  <a:lnTo>
                    <a:pt x="130" y="1037"/>
                  </a:lnTo>
                  <a:lnTo>
                    <a:pt x="128" y="1045"/>
                  </a:lnTo>
                  <a:lnTo>
                    <a:pt x="126" y="1064"/>
                  </a:lnTo>
                  <a:lnTo>
                    <a:pt x="126" y="1073"/>
                  </a:lnTo>
                  <a:lnTo>
                    <a:pt x="126" y="1077"/>
                  </a:lnTo>
                  <a:lnTo>
                    <a:pt x="125" y="1081"/>
                  </a:lnTo>
                  <a:lnTo>
                    <a:pt x="117" y="1088"/>
                  </a:lnTo>
                  <a:lnTo>
                    <a:pt x="116" y="1092"/>
                  </a:lnTo>
                  <a:lnTo>
                    <a:pt x="112" y="1097"/>
                  </a:lnTo>
                  <a:lnTo>
                    <a:pt x="112" y="1106"/>
                  </a:lnTo>
                  <a:lnTo>
                    <a:pt x="116" y="1115"/>
                  </a:lnTo>
                  <a:lnTo>
                    <a:pt x="117" y="1124"/>
                  </a:lnTo>
                  <a:lnTo>
                    <a:pt x="117" y="1135"/>
                  </a:lnTo>
                  <a:lnTo>
                    <a:pt x="116" y="1144"/>
                  </a:lnTo>
                  <a:lnTo>
                    <a:pt x="112" y="1153"/>
                  </a:lnTo>
                  <a:lnTo>
                    <a:pt x="108" y="1162"/>
                  </a:lnTo>
                  <a:lnTo>
                    <a:pt x="106" y="1173"/>
                  </a:lnTo>
                  <a:lnTo>
                    <a:pt x="105" y="1195"/>
                  </a:lnTo>
                  <a:lnTo>
                    <a:pt x="106" y="1216"/>
                  </a:lnTo>
                  <a:lnTo>
                    <a:pt x="110" y="1238"/>
                  </a:lnTo>
                  <a:lnTo>
                    <a:pt x="116" y="1258"/>
                  </a:lnTo>
                  <a:lnTo>
                    <a:pt x="123" y="1273"/>
                  </a:lnTo>
                  <a:lnTo>
                    <a:pt x="130" y="1287"/>
                  </a:lnTo>
                  <a:lnTo>
                    <a:pt x="141" y="1298"/>
                  </a:lnTo>
                  <a:lnTo>
                    <a:pt x="154" y="1309"/>
                  </a:lnTo>
                  <a:lnTo>
                    <a:pt x="164" y="1316"/>
                  </a:lnTo>
                  <a:lnTo>
                    <a:pt x="179" y="1323"/>
                  </a:lnTo>
                  <a:lnTo>
                    <a:pt x="186" y="1325"/>
                  </a:lnTo>
                  <a:lnTo>
                    <a:pt x="192" y="1325"/>
                  </a:lnTo>
                  <a:lnTo>
                    <a:pt x="197" y="1321"/>
                  </a:lnTo>
                  <a:lnTo>
                    <a:pt x="199" y="1314"/>
                  </a:lnTo>
                  <a:lnTo>
                    <a:pt x="199" y="1311"/>
                  </a:lnTo>
                  <a:lnTo>
                    <a:pt x="197" y="1305"/>
                  </a:lnTo>
                  <a:lnTo>
                    <a:pt x="192" y="1298"/>
                  </a:lnTo>
                  <a:lnTo>
                    <a:pt x="184" y="1289"/>
                  </a:lnTo>
                  <a:lnTo>
                    <a:pt x="179" y="1282"/>
                  </a:lnTo>
                  <a:lnTo>
                    <a:pt x="177" y="1274"/>
                  </a:lnTo>
                  <a:lnTo>
                    <a:pt x="177" y="1265"/>
                  </a:lnTo>
                  <a:lnTo>
                    <a:pt x="177" y="1251"/>
                  </a:lnTo>
                  <a:lnTo>
                    <a:pt x="177" y="1244"/>
                  </a:lnTo>
                  <a:lnTo>
                    <a:pt x="177" y="1236"/>
                  </a:lnTo>
                  <a:lnTo>
                    <a:pt x="183" y="1231"/>
                  </a:lnTo>
                  <a:lnTo>
                    <a:pt x="188" y="1225"/>
                  </a:lnTo>
                  <a:lnTo>
                    <a:pt x="186" y="1216"/>
                  </a:lnTo>
                  <a:lnTo>
                    <a:pt x="186" y="1215"/>
                  </a:lnTo>
                  <a:lnTo>
                    <a:pt x="188" y="1215"/>
                  </a:lnTo>
                  <a:lnTo>
                    <a:pt x="190" y="1215"/>
                  </a:lnTo>
                  <a:lnTo>
                    <a:pt x="195" y="1220"/>
                  </a:lnTo>
                  <a:lnTo>
                    <a:pt x="197" y="1220"/>
                  </a:lnTo>
                  <a:lnTo>
                    <a:pt x="201" y="1216"/>
                  </a:lnTo>
                  <a:lnTo>
                    <a:pt x="202" y="1211"/>
                  </a:lnTo>
                  <a:lnTo>
                    <a:pt x="202" y="1207"/>
                  </a:lnTo>
                  <a:lnTo>
                    <a:pt x="204" y="1197"/>
                  </a:lnTo>
                  <a:lnTo>
                    <a:pt x="208" y="1191"/>
                  </a:lnTo>
                  <a:lnTo>
                    <a:pt x="213" y="1184"/>
                  </a:lnTo>
                  <a:lnTo>
                    <a:pt x="215" y="1178"/>
                  </a:lnTo>
                  <a:lnTo>
                    <a:pt x="217" y="1175"/>
                  </a:lnTo>
                  <a:lnTo>
                    <a:pt x="221" y="1173"/>
                  </a:lnTo>
                  <a:lnTo>
                    <a:pt x="226" y="1169"/>
                  </a:lnTo>
                  <a:lnTo>
                    <a:pt x="231" y="1164"/>
                  </a:lnTo>
                  <a:lnTo>
                    <a:pt x="231" y="1160"/>
                  </a:lnTo>
                  <a:lnTo>
                    <a:pt x="231" y="1157"/>
                  </a:lnTo>
                  <a:lnTo>
                    <a:pt x="228" y="1148"/>
                  </a:lnTo>
                  <a:lnTo>
                    <a:pt x="222" y="1140"/>
                  </a:lnTo>
                  <a:lnTo>
                    <a:pt x="217" y="1135"/>
                  </a:lnTo>
                  <a:lnTo>
                    <a:pt x="211" y="1128"/>
                  </a:lnTo>
                  <a:lnTo>
                    <a:pt x="211" y="1121"/>
                  </a:lnTo>
                  <a:lnTo>
                    <a:pt x="213" y="1113"/>
                  </a:lnTo>
                  <a:lnTo>
                    <a:pt x="217" y="1106"/>
                  </a:lnTo>
                  <a:lnTo>
                    <a:pt x="222" y="1102"/>
                  </a:lnTo>
                  <a:lnTo>
                    <a:pt x="230" y="1099"/>
                  </a:lnTo>
                  <a:lnTo>
                    <a:pt x="235" y="1095"/>
                  </a:lnTo>
                  <a:lnTo>
                    <a:pt x="239" y="1093"/>
                  </a:lnTo>
                  <a:lnTo>
                    <a:pt x="239" y="1090"/>
                  </a:lnTo>
                  <a:lnTo>
                    <a:pt x="240" y="1081"/>
                  </a:lnTo>
                  <a:lnTo>
                    <a:pt x="239" y="1072"/>
                  </a:lnTo>
                  <a:lnTo>
                    <a:pt x="239" y="1068"/>
                  </a:lnTo>
                  <a:lnTo>
                    <a:pt x="240" y="1066"/>
                  </a:lnTo>
                  <a:lnTo>
                    <a:pt x="244" y="1061"/>
                  </a:lnTo>
                  <a:lnTo>
                    <a:pt x="246" y="1057"/>
                  </a:lnTo>
                  <a:lnTo>
                    <a:pt x="246" y="1055"/>
                  </a:lnTo>
                  <a:lnTo>
                    <a:pt x="244" y="1054"/>
                  </a:lnTo>
                  <a:lnTo>
                    <a:pt x="246" y="1050"/>
                  </a:lnTo>
                  <a:lnTo>
                    <a:pt x="248" y="1050"/>
                  </a:lnTo>
                  <a:lnTo>
                    <a:pt x="253" y="1050"/>
                  </a:lnTo>
                  <a:lnTo>
                    <a:pt x="257" y="1050"/>
                  </a:lnTo>
                  <a:lnTo>
                    <a:pt x="259" y="1048"/>
                  </a:lnTo>
                  <a:lnTo>
                    <a:pt x="260" y="1046"/>
                  </a:lnTo>
                  <a:lnTo>
                    <a:pt x="259" y="1046"/>
                  </a:lnTo>
                  <a:lnTo>
                    <a:pt x="255" y="1043"/>
                  </a:lnTo>
                  <a:lnTo>
                    <a:pt x="249" y="1041"/>
                  </a:lnTo>
                  <a:lnTo>
                    <a:pt x="246" y="1037"/>
                  </a:lnTo>
                  <a:lnTo>
                    <a:pt x="244" y="1032"/>
                  </a:lnTo>
                  <a:lnTo>
                    <a:pt x="244" y="1026"/>
                  </a:lnTo>
                  <a:lnTo>
                    <a:pt x="246" y="1023"/>
                  </a:lnTo>
                  <a:lnTo>
                    <a:pt x="249" y="1017"/>
                  </a:lnTo>
                  <a:lnTo>
                    <a:pt x="253" y="1016"/>
                  </a:lnTo>
                  <a:lnTo>
                    <a:pt x="257" y="1016"/>
                  </a:lnTo>
                  <a:lnTo>
                    <a:pt x="266" y="1016"/>
                  </a:lnTo>
                  <a:lnTo>
                    <a:pt x="271" y="1014"/>
                  </a:lnTo>
                  <a:lnTo>
                    <a:pt x="275" y="1012"/>
                  </a:lnTo>
                  <a:lnTo>
                    <a:pt x="282" y="1005"/>
                  </a:lnTo>
                  <a:lnTo>
                    <a:pt x="287" y="994"/>
                  </a:lnTo>
                  <a:lnTo>
                    <a:pt x="287" y="990"/>
                  </a:lnTo>
                  <a:lnTo>
                    <a:pt x="286" y="985"/>
                  </a:lnTo>
                  <a:lnTo>
                    <a:pt x="284" y="981"/>
                  </a:lnTo>
                  <a:lnTo>
                    <a:pt x="280" y="978"/>
                  </a:lnTo>
                  <a:lnTo>
                    <a:pt x="278" y="972"/>
                  </a:lnTo>
                  <a:lnTo>
                    <a:pt x="278" y="970"/>
                  </a:lnTo>
                  <a:lnTo>
                    <a:pt x="280" y="970"/>
                  </a:lnTo>
                  <a:lnTo>
                    <a:pt x="291" y="970"/>
                  </a:lnTo>
                  <a:lnTo>
                    <a:pt x="298" y="969"/>
                  </a:lnTo>
                  <a:lnTo>
                    <a:pt x="306" y="965"/>
                  </a:lnTo>
                  <a:lnTo>
                    <a:pt x="313" y="963"/>
                  </a:lnTo>
                  <a:lnTo>
                    <a:pt x="320" y="959"/>
                  </a:lnTo>
                  <a:lnTo>
                    <a:pt x="333" y="959"/>
                  </a:lnTo>
                  <a:lnTo>
                    <a:pt x="338" y="959"/>
                  </a:lnTo>
                  <a:lnTo>
                    <a:pt x="345" y="958"/>
                  </a:lnTo>
                  <a:lnTo>
                    <a:pt x="349" y="954"/>
                  </a:lnTo>
                  <a:lnTo>
                    <a:pt x="353" y="949"/>
                  </a:lnTo>
                  <a:lnTo>
                    <a:pt x="360" y="940"/>
                  </a:lnTo>
                  <a:lnTo>
                    <a:pt x="365" y="932"/>
                  </a:lnTo>
                  <a:lnTo>
                    <a:pt x="365" y="927"/>
                  </a:lnTo>
                  <a:lnTo>
                    <a:pt x="365" y="923"/>
                  </a:lnTo>
                  <a:lnTo>
                    <a:pt x="364" y="920"/>
                  </a:lnTo>
                  <a:lnTo>
                    <a:pt x="360" y="916"/>
                  </a:lnTo>
                  <a:lnTo>
                    <a:pt x="356" y="914"/>
                  </a:lnTo>
                  <a:lnTo>
                    <a:pt x="354" y="911"/>
                  </a:lnTo>
                  <a:lnTo>
                    <a:pt x="353" y="907"/>
                  </a:lnTo>
                  <a:lnTo>
                    <a:pt x="354" y="903"/>
                  </a:lnTo>
                  <a:lnTo>
                    <a:pt x="356" y="900"/>
                  </a:lnTo>
                  <a:lnTo>
                    <a:pt x="356" y="896"/>
                  </a:lnTo>
                  <a:lnTo>
                    <a:pt x="356" y="893"/>
                  </a:lnTo>
                  <a:lnTo>
                    <a:pt x="353" y="891"/>
                  </a:lnTo>
                  <a:lnTo>
                    <a:pt x="349" y="887"/>
                  </a:lnTo>
                  <a:lnTo>
                    <a:pt x="342" y="885"/>
                  </a:lnTo>
                  <a:lnTo>
                    <a:pt x="338" y="880"/>
                  </a:lnTo>
                  <a:lnTo>
                    <a:pt x="335" y="874"/>
                  </a:lnTo>
                  <a:lnTo>
                    <a:pt x="333" y="869"/>
                  </a:lnTo>
                  <a:lnTo>
                    <a:pt x="331" y="856"/>
                  </a:lnTo>
                  <a:lnTo>
                    <a:pt x="333" y="851"/>
                  </a:lnTo>
                  <a:lnTo>
                    <a:pt x="336" y="847"/>
                  </a:lnTo>
                  <a:lnTo>
                    <a:pt x="340" y="849"/>
                  </a:lnTo>
                  <a:lnTo>
                    <a:pt x="345" y="855"/>
                  </a:lnTo>
                  <a:lnTo>
                    <a:pt x="347" y="860"/>
                  </a:lnTo>
                  <a:lnTo>
                    <a:pt x="349" y="867"/>
                  </a:lnTo>
                  <a:lnTo>
                    <a:pt x="353" y="873"/>
                  </a:lnTo>
                  <a:lnTo>
                    <a:pt x="354" y="878"/>
                  </a:lnTo>
                  <a:lnTo>
                    <a:pt x="360" y="883"/>
                  </a:lnTo>
                  <a:lnTo>
                    <a:pt x="364" y="885"/>
                  </a:lnTo>
                  <a:lnTo>
                    <a:pt x="369" y="885"/>
                  </a:lnTo>
                  <a:lnTo>
                    <a:pt x="374" y="885"/>
                  </a:lnTo>
                  <a:lnTo>
                    <a:pt x="382" y="883"/>
                  </a:lnTo>
                  <a:lnTo>
                    <a:pt x="387" y="883"/>
                  </a:lnTo>
                  <a:lnTo>
                    <a:pt x="392" y="883"/>
                  </a:lnTo>
                  <a:lnTo>
                    <a:pt x="400" y="883"/>
                  </a:lnTo>
                  <a:lnTo>
                    <a:pt x="403" y="882"/>
                  </a:lnTo>
                  <a:lnTo>
                    <a:pt x="409" y="874"/>
                  </a:lnTo>
                  <a:lnTo>
                    <a:pt x="421" y="856"/>
                  </a:lnTo>
                  <a:lnTo>
                    <a:pt x="429" y="842"/>
                  </a:lnTo>
                  <a:lnTo>
                    <a:pt x="429" y="838"/>
                  </a:lnTo>
                  <a:lnTo>
                    <a:pt x="429" y="836"/>
                  </a:lnTo>
                  <a:lnTo>
                    <a:pt x="427" y="835"/>
                  </a:lnTo>
                  <a:lnTo>
                    <a:pt x="427" y="831"/>
                  </a:lnTo>
                  <a:lnTo>
                    <a:pt x="429" y="827"/>
                  </a:lnTo>
                  <a:lnTo>
                    <a:pt x="432" y="824"/>
                  </a:lnTo>
                  <a:lnTo>
                    <a:pt x="438" y="818"/>
                  </a:lnTo>
                  <a:lnTo>
                    <a:pt x="443" y="809"/>
                  </a:lnTo>
                  <a:lnTo>
                    <a:pt x="450" y="802"/>
                  </a:lnTo>
                  <a:lnTo>
                    <a:pt x="456" y="800"/>
                  </a:lnTo>
                  <a:lnTo>
                    <a:pt x="461" y="800"/>
                  </a:lnTo>
                  <a:lnTo>
                    <a:pt x="463" y="797"/>
                  </a:lnTo>
                  <a:lnTo>
                    <a:pt x="465" y="793"/>
                  </a:lnTo>
                  <a:lnTo>
                    <a:pt x="468" y="786"/>
                  </a:lnTo>
                  <a:lnTo>
                    <a:pt x="474" y="775"/>
                  </a:lnTo>
                  <a:lnTo>
                    <a:pt x="481" y="768"/>
                  </a:lnTo>
                  <a:lnTo>
                    <a:pt x="487" y="760"/>
                  </a:lnTo>
                  <a:lnTo>
                    <a:pt x="488" y="753"/>
                  </a:lnTo>
                  <a:lnTo>
                    <a:pt x="490" y="746"/>
                  </a:lnTo>
                  <a:lnTo>
                    <a:pt x="488" y="739"/>
                  </a:lnTo>
                  <a:lnTo>
                    <a:pt x="485" y="722"/>
                  </a:lnTo>
                  <a:lnTo>
                    <a:pt x="485" y="715"/>
                  </a:lnTo>
                  <a:lnTo>
                    <a:pt x="485" y="706"/>
                  </a:lnTo>
                  <a:lnTo>
                    <a:pt x="488" y="697"/>
                  </a:lnTo>
                  <a:lnTo>
                    <a:pt x="496" y="690"/>
                  </a:lnTo>
                  <a:lnTo>
                    <a:pt x="510" y="679"/>
                  </a:lnTo>
                  <a:lnTo>
                    <a:pt x="530" y="666"/>
                  </a:lnTo>
                  <a:lnTo>
                    <a:pt x="541" y="657"/>
                  </a:lnTo>
                  <a:lnTo>
                    <a:pt x="559" y="648"/>
                  </a:lnTo>
                  <a:lnTo>
                    <a:pt x="579" y="641"/>
                  </a:lnTo>
                  <a:lnTo>
                    <a:pt x="592" y="636"/>
                  </a:lnTo>
                  <a:lnTo>
                    <a:pt x="597" y="632"/>
                  </a:lnTo>
                  <a:lnTo>
                    <a:pt x="599" y="625"/>
                  </a:lnTo>
                  <a:lnTo>
                    <a:pt x="601" y="618"/>
                  </a:lnTo>
                  <a:lnTo>
                    <a:pt x="601" y="608"/>
                  </a:lnTo>
                  <a:lnTo>
                    <a:pt x="604" y="603"/>
                  </a:lnTo>
                  <a:lnTo>
                    <a:pt x="608" y="596"/>
                  </a:lnTo>
                  <a:lnTo>
                    <a:pt x="617" y="587"/>
                  </a:lnTo>
                  <a:lnTo>
                    <a:pt x="624" y="578"/>
                  </a:lnTo>
                  <a:lnTo>
                    <a:pt x="626" y="572"/>
                  </a:lnTo>
                  <a:lnTo>
                    <a:pt x="626" y="567"/>
                  </a:lnTo>
                  <a:lnTo>
                    <a:pt x="624" y="556"/>
                  </a:lnTo>
                  <a:lnTo>
                    <a:pt x="626" y="551"/>
                  </a:lnTo>
                  <a:lnTo>
                    <a:pt x="628" y="547"/>
                  </a:lnTo>
                  <a:lnTo>
                    <a:pt x="631" y="538"/>
                  </a:lnTo>
                  <a:lnTo>
                    <a:pt x="633" y="532"/>
                  </a:lnTo>
                  <a:lnTo>
                    <a:pt x="635" y="525"/>
                  </a:lnTo>
                  <a:lnTo>
                    <a:pt x="635" y="513"/>
                  </a:lnTo>
                  <a:lnTo>
                    <a:pt x="631" y="496"/>
                  </a:lnTo>
                  <a:lnTo>
                    <a:pt x="630" y="489"/>
                  </a:lnTo>
                  <a:lnTo>
                    <a:pt x="628" y="480"/>
                  </a:lnTo>
                  <a:lnTo>
                    <a:pt x="628" y="473"/>
                  </a:lnTo>
                  <a:lnTo>
                    <a:pt x="630" y="464"/>
                  </a:lnTo>
                  <a:lnTo>
                    <a:pt x="635" y="455"/>
                  </a:lnTo>
                  <a:lnTo>
                    <a:pt x="639" y="449"/>
                  </a:lnTo>
                  <a:lnTo>
                    <a:pt x="642" y="447"/>
                  </a:lnTo>
                  <a:lnTo>
                    <a:pt x="649" y="446"/>
                  </a:lnTo>
                  <a:lnTo>
                    <a:pt x="653" y="446"/>
                  </a:lnTo>
                  <a:lnTo>
                    <a:pt x="655" y="444"/>
                  </a:lnTo>
                  <a:lnTo>
                    <a:pt x="660" y="438"/>
                  </a:lnTo>
                  <a:lnTo>
                    <a:pt x="664" y="431"/>
                  </a:lnTo>
                  <a:lnTo>
                    <a:pt x="669" y="418"/>
                  </a:lnTo>
                  <a:lnTo>
                    <a:pt x="671" y="411"/>
                  </a:lnTo>
                  <a:lnTo>
                    <a:pt x="675" y="406"/>
                  </a:lnTo>
                  <a:lnTo>
                    <a:pt x="680" y="400"/>
                  </a:lnTo>
                  <a:lnTo>
                    <a:pt x="686" y="397"/>
                  </a:lnTo>
                  <a:lnTo>
                    <a:pt x="693" y="390"/>
                  </a:lnTo>
                  <a:lnTo>
                    <a:pt x="697" y="380"/>
                  </a:lnTo>
                  <a:lnTo>
                    <a:pt x="700" y="371"/>
                  </a:lnTo>
                  <a:lnTo>
                    <a:pt x="704" y="362"/>
                  </a:lnTo>
                  <a:lnTo>
                    <a:pt x="704" y="352"/>
                  </a:lnTo>
                  <a:lnTo>
                    <a:pt x="702" y="342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11"/>
            <p:cNvSpPr>
              <a:spLocks noEditPoints="1"/>
            </p:cNvSpPr>
            <p:nvPr/>
          </p:nvSpPr>
          <p:spPr bwMode="auto">
            <a:xfrm>
              <a:off x="4810125" y="152400"/>
              <a:ext cx="3795713" cy="3197225"/>
            </a:xfrm>
            <a:custGeom>
              <a:avLst/>
              <a:gdLst>
                <a:gd name="T0" fmla="*/ 2674938 w 2391"/>
                <a:gd name="T1" fmla="*/ 355600 h 2014"/>
                <a:gd name="T2" fmla="*/ 1539875 w 2391"/>
                <a:gd name="T3" fmla="*/ 103188 h 2014"/>
                <a:gd name="T4" fmla="*/ 1695450 w 2391"/>
                <a:gd name="T5" fmla="*/ 146050 h 2014"/>
                <a:gd name="T6" fmla="*/ 3582988 w 2391"/>
                <a:gd name="T7" fmla="*/ 479425 h 2014"/>
                <a:gd name="T8" fmla="*/ 2471738 w 2391"/>
                <a:gd name="T9" fmla="*/ 1916113 h 2014"/>
                <a:gd name="T10" fmla="*/ 2649538 w 2391"/>
                <a:gd name="T11" fmla="*/ 1608138 h 2014"/>
                <a:gd name="T12" fmla="*/ 2654300 w 2391"/>
                <a:gd name="T13" fmla="*/ 1476375 h 2014"/>
                <a:gd name="T14" fmla="*/ 2684463 w 2391"/>
                <a:gd name="T15" fmla="*/ 1203325 h 2014"/>
                <a:gd name="T16" fmla="*/ 2384425 w 2391"/>
                <a:gd name="T17" fmla="*/ 1947863 h 2014"/>
                <a:gd name="T18" fmla="*/ 2497138 w 2391"/>
                <a:gd name="T19" fmla="*/ 1855788 h 2014"/>
                <a:gd name="T20" fmla="*/ 2586038 w 2391"/>
                <a:gd name="T21" fmla="*/ 1884363 h 2014"/>
                <a:gd name="T22" fmla="*/ 2603500 w 2391"/>
                <a:gd name="T23" fmla="*/ 1720850 h 2014"/>
                <a:gd name="T24" fmla="*/ 1663700 w 2391"/>
                <a:gd name="T25" fmla="*/ 2895600 h 2014"/>
                <a:gd name="T26" fmla="*/ 1784350 w 2391"/>
                <a:gd name="T27" fmla="*/ 3051175 h 2014"/>
                <a:gd name="T28" fmla="*/ 2085975 w 2391"/>
                <a:gd name="T29" fmla="*/ 2665413 h 2014"/>
                <a:gd name="T30" fmla="*/ 2232025 w 2391"/>
                <a:gd name="T31" fmla="*/ 2743200 h 2014"/>
                <a:gd name="T32" fmla="*/ 2185988 w 2391"/>
                <a:gd name="T33" fmla="*/ 2228850 h 2014"/>
                <a:gd name="T34" fmla="*/ 2054225 w 2391"/>
                <a:gd name="T35" fmla="*/ 3019425 h 2014"/>
                <a:gd name="T36" fmla="*/ 2060575 w 2391"/>
                <a:gd name="T37" fmla="*/ 2743200 h 2014"/>
                <a:gd name="T38" fmla="*/ 1985963 w 2391"/>
                <a:gd name="T39" fmla="*/ 3162300 h 2014"/>
                <a:gd name="T40" fmla="*/ 1830388 w 2391"/>
                <a:gd name="T41" fmla="*/ 3159125 h 2014"/>
                <a:gd name="T42" fmla="*/ 1890713 w 2391"/>
                <a:gd name="T43" fmla="*/ 2403475 h 2014"/>
                <a:gd name="T44" fmla="*/ 3213100 w 2391"/>
                <a:gd name="T45" fmla="*/ 550863 h 2014"/>
                <a:gd name="T46" fmla="*/ 2732088 w 2391"/>
                <a:gd name="T47" fmla="*/ 473075 h 2014"/>
                <a:gd name="T48" fmla="*/ 2517775 w 2391"/>
                <a:gd name="T49" fmla="*/ 473075 h 2014"/>
                <a:gd name="T50" fmla="*/ 2333625 w 2391"/>
                <a:gd name="T51" fmla="*/ 465138 h 2014"/>
                <a:gd name="T52" fmla="*/ 2230438 w 2391"/>
                <a:gd name="T53" fmla="*/ 398463 h 2014"/>
                <a:gd name="T54" fmla="*/ 1919288 w 2391"/>
                <a:gd name="T55" fmla="*/ 376238 h 2014"/>
                <a:gd name="T56" fmla="*/ 1985963 w 2391"/>
                <a:gd name="T57" fmla="*/ 301625 h 2014"/>
                <a:gd name="T58" fmla="*/ 1677988 w 2391"/>
                <a:gd name="T59" fmla="*/ 220663 h 2014"/>
                <a:gd name="T60" fmla="*/ 1370013 w 2391"/>
                <a:gd name="T61" fmla="*/ 263525 h 2014"/>
                <a:gd name="T62" fmla="*/ 1206500 w 2391"/>
                <a:gd name="T63" fmla="*/ 411163 h 2014"/>
                <a:gd name="T64" fmla="*/ 1227138 w 2391"/>
                <a:gd name="T65" fmla="*/ 458788 h 2014"/>
                <a:gd name="T66" fmla="*/ 1096963 w 2391"/>
                <a:gd name="T67" fmla="*/ 504825 h 2014"/>
                <a:gd name="T68" fmla="*/ 1111250 w 2391"/>
                <a:gd name="T69" fmla="*/ 593725 h 2014"/>
                <a:gd name="T70" fmla="*/ 965200 w 2391"/>
                <a:gd name="T71" fmla="*/ 727075 h 2014"/>
                <a:gd name="T72" fmla="*/ 893763 w 2391"/>
                <a:gd name="T73" fmla="*/ 430213 h 2014"/>
                <a:gd name="T74" fmla="*/ 698500 w 2391"/>
                <a:gd name="T75" fmla="*/ 752475 h 2014"/>
                <a:gd name="T76" fmla="*/ 720725 w 2391"/>
                <a:gd name="T77" fmla="*/ 1203325 h 2014"/>
                <a:gd name="T78" fmla="*/ 655638 w 2391"/>
                <a:gd name="T79" fmla="*/ 1306513 h 2014"/>
                <a:gd name="T80" fmla="*/ 549275 w 2391"/>
                <a:gd name="T81" fmla="*/ 1593850 h 2014"/>
                <a:gd name="T82" fmla="*/ 596900 w 2391"/>
                <a:gd name="T83" fmla="*/ 1771650 h 2014"/>
                <a:gd name="T84" fmla="*/ 206375 w 2391"/>
                <a:gd name="T85" fmla="*/ 1870075 h 2014"/>
                <a:gd name="T86" fmla="*/ 142875 w 2391"/>
                <a:gd name="T87" fmla="*/ 2168525 h 2014"/>
                <a:gd name="T88" fmla="*/ 393700 w 2391"/>
                <a:gd name="T89" fmla="*/ 2522538 h 2014"/>
                <a:gd name="T90" fmla="*/ 641350 w 2391"/>
                <a:gd name="T91" fmla="*/ 2217738 h 2014"/>
                <a:gd name="T92" fmla="*/ 428625 w 2391"/>
                <a:gd name="T93" fmla="*/ 2012950 h 2014"/>
                <a:gd name="T94" fmla="*/ 865188 w 2391"/>
                <a:gd name="T95" fmla="*/ 2192338 h 2014"/>
                <a:gd name="T96" fmla="*/ 1031875 w 2391"/>
                <a:gd name="T97" fmla="*/ 2519363 h 2014"/>
                <a:gd name="T98" fmla="*/ 1301750 w 2391"/>
                <a:gd name="T99" fmla="*/ 2374900 h 2014"/>
                <a:gd name="T100" fmla="*/ 1504950 w 2391"/>
                <a:gd name="T101" fmla="*/ 2455863 h 2014"/>
                <a:gd name="T102" fmla="*/ 1730375 w 2391"/>
                <a:gd name="T103" fmla="*/ 2889250 h 2014"/>
                <a:gd name="T104" fmla="*/ 1798638 w 2391"/>
                <a:gd name="T105" fmla="*/ 2673350 h 2014"/>
                <a:gd name="T106" fmla="*/ 2003425 w 2391"/>
                <a:gd name="T107" fmla="*/ 2263775 h 2014"/>
                <a:gd name="T108" fmla="*/ 2124075 w 2391"/>
                <a:gd name="T109" fmla="*/ 1838325 h 2014"/>
                <a:gd name="T110" fmla="*/ 2181225 w 2391"/>
                <a:gd name="T111" fmla="*/ 1728788 h 2014"/>
                <a:gd name="T112" fmla="*/ 2370138 w 2391"/>
                <a:gd name="T113" fmla="*/ 1622425 h 2014"/>
                <a:gd name="T114" fmla="*/ 2525713 w 2391"/>
                <a:gd name="T115" fmla="*/ 1214438 h 2014"/>
                <a:gd name="T116" fmla="*/ 2927350 w 2391"/>
                <a:gd name="T117" fmla="*/ 1019175 h 2014"/>
                <a:gd name="T118" fmla="*/ 3114675 w 2391"/>
                <a:gd name="T119" fmla="*/ 990600 h 2014"/>
                <a:gd name="T120" fmla="*/ 3138488 w 2391"/>
                <a:gd name="T121" fmla="*/ 1149350 h 2014"/>
                <a:gd name="T122" fmla="*/ 3522663 w 2391"/>
                <a:gd name="T123" fmla="*/ 869950 h 2014"/>
                <a:gd name="T124" fmla="*/ 3756025 w 2391"/>
                <a:gd name="T125" fmla="*/ 788988 h 20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391"/>
                <a:gd name="T190" fmla="*/ 0 h 2014"/>
                <a:gd name="T191" fmla="*/ 2391 w 2391"/>
                <a:gd name="T192" fmla="*/ 2014 h 20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391" h="2014">
                  <a:moveTo>
                    <a:pt x="1605" y="168"/>
                  </a:moveTo>
                  <a:lnTo>
                    <a:pt x="1605" y="168"/>
                  </a:lnTo>
                  <a:lnTo>
                    <a:pt x="1615" y="163"/>
                  </a:lnTo>
                  <a:lnTo>
                    <a:pt x="1620" y="161"/>
                  </a:lnTo>
                  <a:lnTo>
                    <a:pt x="1627" y="161"/>
                  </a:lnTo>
                  <a:lnTo>
                    <a:pt x="1634" y="163"/>
                  </a:lnTo>
                  <a:lnTo>
                    <a:pt x="1636" y="165"/>
                  </a:lnTo>
                  <a:lnTo>
                    <a:pt x="1640" y="168"/>
                  </a:lnTo>
                  <a:lnTo>
                    <a:pt x="1642" y="175"/>
                  </a:lnTo>
                  <a:lnTo>
                    <a:pt x="1643" y="183"/>
                  </a:lnTo>
                  <a:lnTo>
                    <a:pt x="1647" y="192"/>
                  </a:lnTo>
                  <a:lnTo>
                    <a:pt x="1647" y="197"/>
                  </a:lnTo>
                  <a:lnTo>
                    <a:pt x="1647" y="201"/>
                  </a:lnTo>
                  <a:lnTo>
                    <a:pt x="1643" y="208"/>
                  </a:lnTo>
                  <a:lnTo>
                    <a:pt x="1640" y="212"/>
                  </a:lnTo>
                  <a:lnTo>
                    <a:pt x="1634" y="213"/>
                  </a:lnTo>
                  <a:lnTo>
                    <a:pt x="1629" y="213"/>
                  </a:lnTo>
                  <a:lnTo>
                    <a:pt x="1624" y="213"/>
                  </a:lnTo>
                  <a:lnTo>
                    <a:pt x="1618" y="210"/>
                  </a:lnTo>
                  <a:lnTo>
                    <a:pt x="1607" y="204"/>
                  </a:lnTo>
                  <a:lnTo>
                    <a:pt x="1600" y="195"/>
                  </a:lnTo>
                  <a:lnTo>
                    <a:pt x="1598" y="192"/>
                  </a:lnTo>
                  <a:lnTo>
                    <a:pt x="1596" y="188"/>
                  </a:lnTo>
                  <a:lnTo>
                    <a:pt x="1596" y="183"/>
                  </a:lnTo>
                  <a:lnTo>
                    <a:pt x="1598" y="179"/>
                  </a:lnTo>
                  <a:lnTo>
                    <a:pt x="1602" y="174"/>
                  </a:lnTo>
                  <a:lnTo>
                    <a:pt x="1605" y="168"/>
                  </a:lnTo>
                  <a:close/>
                  <a:moveTo>
                    <a:pt x="1687" y="251"/>
                  </a:moveTo>
                  <a:lnTo>
                    <a:pt x="1687" y="251"/>
                  </a:lnTo>
                  <a:lnTo>
                    <a:pt x="1692" y="250"/>
                  </a:lnTo>
                  <a:lnTo>
                    <a:pt x="1696" y="244"/>
                  </a:lnTo>
                  <a:lnTo>
                    <a:pt x="1698" y="237"/>
                  </a:lnTo>
                  <a:lnTo>
                    <a:pt x="1696" y="232"/>
                  </a:lnTo>
                  <a:lnTo>
                    <a:pt x="1692" y="228"/>
                  </a:lnTo>
                  <a:lnTo>
                    <a:pt x="1685" y="224"/>
                  </a:lnTo>
                  <a:lnTo>
                    <a:pt x="1678" y="222"/>
                  </a:lnTo>
                  <a:lnTo>
                    <a:pt x="1671" y="222"/>
                  </a:lnTo>
                  <a:lnTo>
                    <a:pt x="1663" y="222"/>
                  </a:lnTo>
                  <a:lnTo>
                    <a:pt x="1658" y="224"/>
                  </a:lnTo>
                  <a:lnTo>
                    <a:pt x="1653" y="228"/>
                  </a:lnTo>
                  <a:lnTo>
                    <a:pt x="1651" y="232"/>
                  </a:lnTo>
                  <a:lnTo>
                    <a:pt x="1651" y="233"/>
                  </a:lnTo>
                  <a:lnTo>
                    <a:pt x="1651" y="237"/>
                  </a:lnTo>
                  <a:lnTo>
                    <a:pt x="1653" y="241"/>
                  </a:lnTo>
                  <a:lnTo>
                    <a:pt x="1660" y="246"/>
                  </a:lnTo>
                  <a:lnTo>
                    <a:pt x="1669" y="250"/>
                  </a:lnTo>
                  <a:lnTo>
                    <a:pt x="1680" y="251"/>
                  </a:lnTo>
                  <a:lnTo>
                    <a:pt x="1687" y="251"/>
                  </a:lnTo>
                  <a:close/>
                  <a:moveTo>
                    <a:pt x="1812" y="308"/>
                  </a:moveTo>
                  <a:lnTo>
                    <a:pt x="1812" y="308"/>
                  </a:lnTo>
                  <a:lnTo>
                    <a:pt x="1810" y="306"/>
                  </a:lnTo>
                  <a:lnTo>
                    <a:pt x="1806" y="306"/>
                  </a:lnTo>
                  <a:lnTo>
                    <a:pt x="1803" y="309"/>
                  </a:lnTo>
                  <a:lnTo>
                    <a:pt x="1803" y="311"/>
                  </a:lnTo>
                  <a:lnTo>
                    <a:pt x="1805" y="315"/>
                  </a:lnTo>
                  <a:lnTo>
                    <a:pt x="1808" y="317"/>
                  </a:lnTo>
                  <a:lnTo>
                    <a:pt x="1812" y="315"/>
                  </a:lnTo>
                  <a:lnTo>
                    <a:pt x="1814" y="311"/>
                  </a:lnTo>
                  <a:lnTo>
                    <a:pt x="1812" y="308"/>
                  </a:lnTo>
                  <a:close/>
                  <a:moveTo>
                    <a:pt x="985" y="40"/>
                  </a:moveTo>
                  <a:lnTo>
                    <a:pt x="985" y="40"/>
                  </a:lnTo>
                  <a:lnTo>
                    <a:pt x="985" y="43"/>
                  </a:lnTo>
                  <a:lnTo>
                    <a:pt x="985" y="45"/>
                  </a:lnTo>
                  <a:lnTo>
                    <a:pt x="979" y="47"/>
                  </a:lnTo>
                  <a:lnTo>
                    <a:pt x="972" y="49"/>
                  </a:lnTo>
                  <a:lnTo>
                    <a:pt x="967" y="52"/>
                  </a:lnTo>
                  <a:lnTo>
                    <a:pt x="965" y="56"/>
                  </a:lnTo>
                  <a:lnTo>
                    <a:pt x="965" y="60"/>
                  </a:lnTo>
                  <a:lnTo>
                    <a:pt x="967" y="63"/>
                  </a:lnTo>
                  <a:lnTo>
                    <a:pt x="970" y="65"/>
                  </a:lnTo>
                  <a:lnTo>
                    <a:pt x="977" y="70"/>
                  </a:lnTo>
                  <a:lnTo>
                    <a:pt x="990" y="72"/>
                  </a:lnTo>
                  <a:lnTo>
                    <a:pt x="1003" y="72"/>
                  </a:lnTo>
                  <a:lnTo>
                    <a:pt x="1014" y="70"/>
                  </a:lnTo>
                  <a:lnTo>
                    <a:pt x="1024" y="67"/>
                  </a:lnTo>
                  <a:lnTo>
                    <a:pt x="1028" y="63"/>
                  </a:lnTo>
                  <a:lnTo>
                    <a:pt x="1032" y="60"/>
                  </a:lnTo>
                  <a:lnTo>
                    <a:pt x="1032" y="56"/>
                  </a:lnTo>
                  <a:lnTo>
                    <a:pt x="1032" y="52"/>
                  </a:lnTo>
                  <a:lnTo>
                    <a:pt x="1030" y="47"/>
                  </a:lnTo>
                  <a:lnTo>
                    <a:pt x="1024" y="42"/>
                  </a:lnTo>
                  <a:lnTo>
                    <a:pt x="1019" y="38"/>
                  </a:lnTo>
                  <a:lnTo>
                    <a:pt x="1014" y="32"/>
                  </a:lnTo>
                  <a:lnTo>
                    <a:pt x="1010" y="25"/>
                  </a:lnTo>
                  <a:lnTo>
                    <a:pt x="1006" y="18"/>
                  </a:lnTo>
                  <a:lnTo>
                    <a:pt x="1003" y="11"/>
                  </a:lnTo>
                  <a:lnTo>
                    <a:pt x="997" y="5"/>
                  </a:lnTo>
                  <a:lnTo>
                    <a:pt x="990" y="2"/>
                  </a:lnTo>
                  <a:lnTo>
                    <a:pt x="983" y="0"/>
                  </a:lnTo>
                  <a:lnTo>
                    <a:pt x="976" y="2"/>
                  </a:lnTo>
                  <a:lnTo>
                    <a:pt x="968" y="5"/>
                  </a:lnTo>
                  <a:lnTo>
                    <a:pt x="963" y="11"/>
                  </a:lnTo>
                  <a:lnTo>
                    <a:pt x="959" y="18"/>
                  </a:lnTo>
                  <a:lnTo>
                    <a:pt x="959" y="23"/>
                  </a:lnTo>
                  <a:lnTo>
                    <a:pt x="961" y="27"/>
                  </a:lnTo>
                  <a:lnTo>
                    <a:pt x="965" y="29"/>
                  </a:lnTo>
                  <a:lnTo>
                    <a:pt x="970" y="31"/>
                  </a:lnTo>
                  <a:lnTo>
                    <a:pt x="979" y="34"/>
                  </a:lnTo>
                  <a:lnTo>
                    <a:pt x="983" y="38"/>
                  </a:lnTo>
                  <a:lnTo>
                    <a:pt x="985" y="40"/>
                  </a:lnTo>
                  <a:close/>
                  <a:moveTo>
                    <a:pt x="1043" y="99"/>
                  </a:moveTo>
                  <a:lnTo>
                    <a:pt x="1043" y="99"/>
                  </a:lnTo>
                  <a:lnTo>
                    <a:pt x="1050" y="99"/>
                  </a:lnTo>
                  <a:lnTo>
                    <a:pt x="1055" y="98"/>
                  </a:lnTo>
                  <a:lnTo>
                    <a:pt x="1068" y="92"/>
                  </a:lnTo>
                  <a:lnTo>
                    <a:pt x="1073" y="89"/>
                  </a:lnTo>
                  <a:lnTo>
                    <a:pt x="1079" y="89"/>
                  </a:lnTo>
                  <a:lnTo>
                    <a:pt x="1090" y="89"/>
                  </a:lnTo>
                  <a:lnTo>
                    <a:pt x="1095" y="87"/>
                  </a:lnTo>
                  <a:lnTo>
                    <a:pt x="1100" y="83"/>
                  </a:lnTo>
                  <a:lnTo>
                    <a:pt x="1102" y="78"/>
                  </a:lnTo>
                  <a:lnTo>
                    <a:pt x="1102" y="74"/>
                  </a:lnTo>
                  <a:lnTo>
                    <a:pt x="1100" y="69"/>
                  </a:lnTo>
                  <a:lnTo>
                    <a:pt x="1097" y="63"/>
                  </a:lnTo>
                  <a:lnTo>
                    <a:pt x="1093" y="60"/>
                  </a:lnTo>
                  <a:lnTo>
                    <a:pt x="1088" y="58"/>
                  </a:lnTo>
                  <a:lnTo>
                    <a:pt x="1079" y="54"/>
                  </a:lnTo>
                  <a:lnTo>
                    <a:pt x="1068" y="54"/>
                  </a:lnTo>
                  <a:lnTo>
                    <a:pt x="1061" y="56"/>
                  </a:lnTo>
                  <a:lnTo>
                    <a:pt x="1057" y="58"/>
                  </a:lnTo>
                  <a:lnTo>
                    <a:pt x="1053" y="61"/>
                  </a:lnTo>
                  <a:lnTo>
                    <a:pt x="1053" y="65"/>
                  </a:lnTo>
                  <a:lnTo>
                    <a:pt x="1052" y="70"/>
                  </a:lnTo>
                  <a:lnTo>
                    <a:pt x="1046" y="78"/>
                  </a:lnTo>
                  <a:lnTo>
                    <a:pt x="1039" y="87"/>
                  </a:lnTo>
                  <a:lnTo>
                    <a:pt x="1037" y="90"/>
                  </a:lnTo>
                  <a:lnTo>
                    <a:pt x="1037" y="94"/>
                  </a:lnTo>
                  <a:lnTo>
                    <a:pt x="1037" y="98"/>
                  </a:lnTo>
                  <a:lnTo>
                    <a:pt x="1043" y="99"/>
                  </a:lnTo>
                  <a:close/>
                  <a:moveTo>
                    <a:pt x="2275" y="322"/>
                  </a:moveTo>
                  <a:lnTo>
                    <a:pt x="2275" y="322"/>
                  </a:lnTo>
                  <a:lnTo>
                    <a:pt x="2282" y="320"/>
                  </a:lnTo>
                  <a:lnTo>
                    <a:pt x="2286" y="317"/>
                  </a:lnTo>
                  <a:lnTo>
                    <a:pt x="2288" y="313"/>
                  </a:lnTo>
                  <a:lnTo>
                    <a:pt x="2286" y="309"/>
                  </a:lnTo>
                  <a:lnTo>
                    <a:pt x="2284" y="306"/>
                  </a:lnTo>
                  <a:lnTo>
                    <a:pt x="2275" y="304"/>
                  </a:lnTo>
                  <a:lnTo>
                    <a:pt x="2266" y="302"/>
                  </a:lnTo>
                  <a:lnTo>
                    <a:pt x="2262" y="302"/>
                  </a:lnTo>
                  <a:lnTo>
                    <a:pt x="2257" y="302"/>
                  </a:lnTo>
                  <a:lnTo>
                    <a:pt x="2255" y="306"/>
                  </a:lnTo>
                  <a:lnTo>
                    <a:pt x="2255" y="311"/>
                  </a:lnTo>
                  <a:lnTo>
                    <a:pt x="2259" y="315"/>
                  </a:lnTo>
                  <a:lnTo>
                    <a:pt x="2264" y="318"/>
                  </a:lnTo>
                  <a:lnTo>
                    <a:pt x="2275" y="322"/>
                  </a:lnTo>
                  <a:close/>
                  <a:moveTo>
                    <a:pt x="2091" y="340"/>
                  </a:moveTo>
                  <a:lnTo>
                    <a:pt x="2091" y="340"/>
                  </a:lnTo>
                  <a:lnTo>
                    <a:pt x="2091" y="336"/>
                  </a:lnTo>
                  <a:lnTo>
                    <a:pt x="2089" y="335"/>
                  </a:lnTo>
                  <a:lnTo>
                    <a:pt x="2087" y="333"/>
                  </a:lnTo>
                  <a:lnTo>
                    <a:pt x="2083" y="333"/>
                  </a:lnTo>
                  <a:lnTo>
                    <a:pt x="2078" y="333"/>
                  </a:lnTo>
                  <a:lnTo>
                    <a:pt x="2078" y="336"/>
                  </a:lnTo>
                  <a:lnTo>
                    <a:pt x="2078" y="338"/>
                  </a:lnTo>
                  <a:lnTo>
                    <a:pt x="2080" y="344"/>
                  </a:lnTo>
                  <a:lnTo>
                    <a:pt x="2083" y="346"/>
                  </a:lnTo>
                  <a:lnTo>
                    <a:pt x="2089" y="346"/>
                  </a:lnTo>
                  <a:lnTo>
                    <a:pt x="2091" y="340"/>
                  </a:lnTo>
                  <a:close/>
                  <a:moveTo>
                    <a:pt x="1823" y="318"/>
                  </a:moveTo>
                  <a:lnTo>
                    <a:pt x="1823" y="318"/>
                  </a:lnTo>
                  <a:lnTo>
                    <a:pt x="1826" y="320"/>
                  </a:lnTo>
                  <a:lnTo>
                    <a:pt x="1830" y="318"/>
                  </a:lnTo>
                  <a:lnTo>
                    <a:pt x="1832" y="317"/>
                  </a:lnTo>
                  <a:lnTo>
                    <a:pt x="1834" y="313"/>
                  </a:lnTo>
                  <a:lnTo>
                    <a:pt x="1834" y="309"/>
                  </a:lnTo>
                  <a:lnTo>
                    <a:pt x="1832" y="308"/>
                  </a:lnTo>
                  <a:lnTo>
                    <a:pt x="1830" y="304"/>
                  </a:lnTo>
                  <a:lnTo>
                    <a:pt x="1826" y="302"/>
                  </a:lnTo>
                  <a:lnTo>
                    <a:pt x="1823" y="302"/>
                  </a:lnTo>
                  <a:lnTo>
                    <a:pt x="1821" y="304"/>
                  </a:lnTo>
                  <a:lnTo>
                    <a:pt x="1819" y="308"/>
                  </a:lnTo>
                  <a:lnTo>
                    <a:pt x="1817" y="313"/>
                  </a:lnTo>
                  <a:lnTo>
                    <a:pt x="1819" y="317"/>
                  </a:lnTo>
                  <a:lnTo>
                    <a:pt x="1823" y="318"/>
                  </a:lnTo>
                  <a:close/>
                  <a:moveTo>
                    <a:pt x="1557" y="1207"/>
                  </a:moveTo>
                  <a:lnTo>
                    <a:pt x="1557" y="1207"/>
                  </a:lnTo>
                  <a:lnTo>
                    <a:pt x="1558" y="1203"/>
                  </a:lnTo>
                  <a:lnTo>
                    <a:pt x="1558" y="1198"/>
                  </a:lnTo>
                  <a:lnTo>
                    <a:pt x="1557" y="1194"/>
                  </a:lnTo>
                  <a:lnTo>
                    <a:pt x="1551" y="1192"/>
                  </a:lnTo>
                  <a:lnTo>
                    <a:pt x="1548" y="1192"/>
                  </a:lnTo>
                  <a:lnTo>
                    <a:pt x="1542" y="1194"/>
                  </a:lnTo>
                  <a:lnTo>
                    <a:pt x="1533" y="1201"/>
                  </a:lnTo>
                  <a:lnTo>
                    <a:pt x="1529" y="1205"/>
                  </a:lnTo>
                  <a:lnTo>
                    <a:pt x="1529" y="1209"/>
                  </a:lnTo>
                  <a:lnTo>
                    <a:pt x="1529" y="1212"/>
                  </a:lnTo>
                  <a:lnTo>
                    <a:pt x="1533" y="1216"/>
                  </a:lnTo>
                  <a:lnTo>
                    <a:pt x="1540" y="1218"/>
                  </a:lnTo>
                  <a:lnTo>
                    <a:pt x="1546" y="1216"/>
                  </a:lnTo>
                  <a:lnTo>
                    <a:pt x="1553" y="1212"/>
                  </a:lnTo>
                  <a:lnTo>
                    <a:pt x="1557" y="1207"/>
                  </a:lnTo>
                  <a:close/>
                  <a:moveTo>
                    <a:pt x="1647" y="1004"/>
                  </a:moveTo>
                  <a:lnTo>
                    <a:pt x="1647" y="1004"/>
                  </a:lnTo>
                  <a:lnTo>
                    <a:pt x="1643" y="1006"/>
                  </a:lnTo>
                  <a:lnTo>
                    <a:pt x="1642" y="1008"/>
                  </a:lnTo>
                  <a:lnTo>
                    <a:pt x="1638" y="1017"/>
                  </a:lnTo>
                  <a:lnTo>
                    <a:pt x="1640" y="1024"/>
                  </a:lnTo>
                  <a:lnTo>
                    <a:pt x="1640" y="1028"/>
                  </a:lnTo>
                  <a:lnTo>
                    <a:pt x="1643" y="1031"/>
                  </a:lnTo>
                  <a:lnTo>
                    <a:pt x="1649" y="1033"/>
                  </a:lnTo>
                  <a:lnTo>
                    <a:pt x="1653" y="1033"/>
                  </a:lnTo>
                  <a:lnTo>
                    <a:pt x="1654" y="1031"/>
                  </a:lnTo>
                  <a:lnTo>
                    <a:pt x="1656" y="1029"/>
                  </a:lnTo>
                  <a:lnTo>
                    <a:pt x="1656" y="1026"/>
                  </a:lnTo>
                  <a:lnTo>
                    <a:pt x="1656" y="1022"/>
                  </a:lnTo>
                  <a:lnTo>
                    <a:pt x="1656" y="1020"/>
                  </a:lnTo>
                  <a:lnTo>
                    <a:pt x="1660" y="1015"/>
                  </a:lnTo>
                  <a:lnTo>
                    <a:pt x="1662" y="1013"/>
                  </a:lnTo>
                  <a:lnTo>
                    <a:pt x="1665" y="1013"/>
                  </a:lnTo>
                  <a:lnTo>
                    <a:pt x="1669" y="1013"/>
                  </a:lnTo>
                  <a:lnTo>
                    <a:pt x="1676" y="1017"/>
                  </a:lnTo>
                  <a:lnTo>
                    <a:pt x="1683" y="1019"/>
                  </a:lnTo>
                  <a:lnTo>
                    <a:pt x="1691" y="1019"/>
                  </a:lnTo>
                  <a:lnTo>
                    <a:pt x="1698" y="1017"/>
                  </a:lnTo>
                  <a:lnTo>
                    <a:pt x="1705" y="1013"/>
                  </a:lnTo>
                  <a:lnTo>
                    <a:pt x="1710" y="1008"/>
                  </a:lnTo>
                  <a:lnTo>
                    <a:pt x="1714" y="1002"/>
                  </a:lnTo>
                  <a:lnTo>
                    <a:pt x="1716" y="995"/>
                  </a:lnTo>
                  <a:lnTo>
                    <a:pt x="1716" y="990"/>
                  </a:lnTo>
                  <a:lnTo>
                    <a:pt x="1716" y="986"/>
                  </a:lnTo>
                  <a:lnTo>
                    <a:pt x="1712" y="984"/>
                  </a:lnTo>
                  <a:lnTo>
                    <a:pt x="1707" y="982"/>
                  </a:lnTo>
                  <a:lnTo>
                    <a:pt x="1701" y="982"/>
                  </a:lnTo>
                  <a:lnTo>
                    <a:pt x="1694" y="981"/>
                  </a:lnTo>
                  <a:lnTo>
                    <a:pt x="1689" y="979"/>
                  </a:lnTo>
                  <a:lnTo>
                    <a:pt x="1687" y="975"/>
                  </a:lnTo>
                  <a:lnTo>
                    <a:pt x="1685" y="972"/>
                  </a:lnTo>
                  <a:lnTo>
                    <a:pt x="1683" y="963"/>
                  </a:lnTo>
                  <a:lnTo>
                    <a:pt x="1676" y="955"/>
                  </a:lnTo>
                  <a:lnTo>
                    <a:pt x="1669" y="948"/>
                  </a:lnTo>
                  <a:lnTo>
                    <a:pt x="1665" y="950"/>
                  </a:lnTo>
                  <a:lnTo>
                    <a:pt x="1663" y="952"/>
                  </a:lnTo>
                  <a:lnTo>
                    <a:pt x="1665" y="959"/>
                  </a:lnTo>
                  <a:lnTo>
                    <a:pt x="1671" y="970"/>
                  </a:lnTo>
                  <a:lnTo>
                    <a:pt x="1671" y="977"/>
                  </a:lnTo>
                  <a:lnTo>
                    <a:pt x="1671" y="986"/>
                  </a:lnTo>
                  <a:lnTo>
                    <a:pt x="1667" y="993"/>
                  </a:lnTo>
                  <a:lnTo>
                    <a:pt x="1663" y="999"/>
                  </a:lnTo>
                  <a:lnTo>
                    <a:pt x="1658" y="1002"/>
                  </a:lnTo>
                  <a:lnTo>
                    <a:pt x="1656" y="1002"/>
                  </a:lnTo>
                  <a:lnTo>
                    <a:pt x="1647" y="1004"/>
                  </a:lnTo>
                  <a:close/>
                  <a:moveTo>
                    <a:pt x="1669" y="925"/>
                  </a:moveTo>
                  <a:lnTo>
                    <a:pt x="1669" y="925"/>
                  </a:lnTo>
                  <a:lnTo>
                    <a:pt x="1669" y="926"/>
                  </a:lnTo>
                  <a:lnTo>
                    <a:pt x="1672" y="930"/>
                  </a:lnTo>
                  <a:lnTo>
                    <a:pt x="1674" y="932"/>
                  </a:lnTo>
                  <a:lnTo>
                    <a:pt x="1678" y="934"/>
                  </a:lnTo>
                  <a:lnTo>
                    <a:pt x="1683" y="934"/>
                  </a:lnTo>
                  <a:lnTo>
                    <a:pt x="1685" y="932"/>
                  </a:lnTo>
                  <a:lnTo>
                    <a:pt x="1687" y="925"/>
                  </a:lnTo>
                  <a:lnTo>
                    <a:pt x="1687" y="917"/>
                  </a:lnTo>
                  <a:lnTo>
                    <a:pt x="1685" y="912"/>
                  </a:lnTo>
                  <a:lnTo>
                    <a:pt x="1683" y="905"/>
                  </a:lnTo>
                  <a:lnTo>
                    <a:pt x="1681" y="897"/>
                  </a:lnTo>
                  <a:lnTo>
                    <a:pt x="1683" y="890"/>
                  </a:lnTo>
                  <a:lnTo>
                    <a:pt x="1687" y="881"/>
                  </a:lnTo>
                  <a:lnTo>
                    <a:pt x="1687" y="872"/>
                  </a:lnTo>
                  <a:lnTo>
                    <a:pt x="1689" y="870"/>
                  </a:lnTo>
                  <a:lnTo>
                    <a:pt x="1691" y="870"/>
                  </a:lnTo>
                  <a:lnTo>
                    <a:pt x="1696" y="870"/>
                  </a:lnTo>
                  <a:lnTo>
                    <a:pt x="1709" y="874"/>
                  </a:lnTo>
                  <a:lnTo>
                    <a:pt x="1710" y="872"/>
                  </a:lnTo>
                  <a:lnTo>
                    <a:pt x="1712" y="872"/>
                  </a:lnTo>
                  <a:lnTo>
                    <a:pt x="1714" y="868"/>
                  </a:lnTo>
                  <a:lnTo>
                    <a:pt x="1714" y="865"/>
                  </a:lnTo>
                  <a:lnTo>
                    <a:pt x="1712" y="861"/>
                  </a:lnTo>
                  <a:lnTo>
                    <a:pt x="1709" y="858"/>
                  </a:lnTo>
                  <a:lnTo>
                    <a:pt x="1701" y="852"/>
                  </a:lnTo>
                  <a:lnTo>
                    <a:pt x="1698" y="847"/>
                  </a:lnTo>
                  <a:lnTo>
                    <a:pt x="1694" y="841"/>
                  </a:lnTo>
                  <a:lnTo>
                    <a:pt x="1694" y="834"/>
                  </a:lnTo>
                  <a:lnTo>
                    <a:pt x="1694" y="827"/>
                  </a:lnTo>
                  <a:lnTo>
                    <a:pt x="1698" y="800"/>
                  </a:lnTo>
                  <a:lnTo>
                    <a:pt x="1698" y="796"/>
                  </a:lnTo>
                  <a:lnTo>
                    <a:pt x="1696" y="791"/>
                  </a:lnTo>
                  <a:lnTo>
                    <a:pt x="1692" y="783"/>
                  </a:lnTo>
                  <a:lnTo>
                    <a:pt x="1691" y="778"/>
                  </a:lnTo>
                  <a:lnTo>
                    <a:pt x="1691" y="771"/>
                  </a:lnTo>
                  <a:lnTo>
                    <a:pt x="1692" y="765"/>
                  </a:lnTo>
                  <a:lnTo>
                    <a:pt x="1691" y="758"/>
                  </a:lnTo>
                  <a:lnTo>
                    <a:pt x="1687" y="758"/>
                  </a:lnTo>
                  <a:lnTo>
                    <a:pt x="1683" y="758"/>
                  </a:lnTo>
                  <a:lnTo>
                    <a:pt x="1681" y="762"/>
                  </a:lnTo>
                  <a:lnTo>
                    <a:pt x="1681" y="769"/>
                  </a:lnTo>
                  <a:lnTo>
                    <a:pt x="1680" y="776"/>
                  </a:lnTo>
                  <a:lnTo>
                    <a:pt x="1678" y="783"/>
                  </a:lnTo>
                  <a:lnTo>
                    <a:pt x="1674" y="789"/>
                  </a:lnTo>
                  <a:lnTo>
                    <a:pt x="1672" y="796"/>
                  </a:lnTo>
                  <a:lnTo>
                    <a:pt x="1672" y="811"/>
                  </a:lnTo>
                  <a:lnTo>
                    <a:pt x="1674" y="825"/>
                  </a:lnTo>
                  <a:lnTo>
                    <a:pt x="1676" y="843"/>
                  </a:lnTo>
                  <a:lnTo>
                    <a:pt x="1676" y="863"/>
                  </a:lnTo>
                  <a:lnTo>
                    <a:pt x="1674" y="876"/>
                  </a:lnTo>
                  <a:lnTo>
                    <a:pt x="1672" y="881"/>
                  </a:lnTo>
                  <a:lnTo>
                    <a:pt x="1672" y="888"/>
                  </a:lnTo>
                  <a:lnTo>
                    <a:pt x="1676" y="901"/>
                  </a:lnTo>
                  <a:lnTo>
                    <a:pt x="1676" y="908"/>
                  </a:lnTo>
                  <a:lnTo>
                    <a:pt x="1674" y="914"/>
                  </a:lnTo>
                  <a:lnTo>
                    <a:pt x="1672" y="917"/>
                  </a:lnTo>
                  <a:lnTo>
                    <a:pt x="1671" y="917"/>
                  </a:lnTo>
                  <a:lnTo>
                    <a:pt x="1669" y="921"/>
                  </a:lnTo>
                  <a:lnTo>
                    <a:pt x="1669" y="925"/>
                  </a:lnTo>
                  <a:close/>
                  <a:moveTo>
                    <a:pt x="1508" y="1203"/>
                  </a:moveTo>
                  <a:lnTo>
                    <a:pt x="1508" y="1203"/>
                  </a:lnTo>
                  <a:lnTo>
                    <a:pt x="1500" y="1201"/>
                  </a:lnTo>
                  <a:lnTo>
                    <a:pt x="1491" y="1201"/>
                  </a:lnTo>
                  <a:lnTo>
                    <a:pt x="1488" y="1203"/>
                  </a:lnTo>
                  <a:lnTo>
                    <a:pt x="1486" y="1207"/>
                  </a:lnTo>
                  <a:lnTo>
                    <a:pt x="1484" y="1214"/>
                  </a:lnTo>
                  <a:lnTo>
                    <a:pt x="1484" y="1221"/>
                  </a:lnTo>
                  <a:lnTo>
                    <a:pt x="1486" y="1225"/>
                  </a:lnTo>
                  <a:lnTo>
                    <a:pt x="1490" y="1227"/>
                  </a:lnTo>
                  <a:lnTo>
                    <a:pt x="1493" y="1227"/>
                  </a:lnTo>
                  <a:lnTo>
                    <a:pt x="1500" y="1225"/>
                  </a:lnTo>
                  <a:lnTo>
                    <a:pt x="1502" y="1227"/>
                  </a:lnTo>
                  <a:lnTo>
                    <a:pt x="1504" y="1230"/>
                  </a:lnTo>
                  <a:lnTo>
                    <a:pt x="1502" y="1234"/>
                  </a:lnTo>
                  <a:lnTo>
                    <a:pt x="1500" y="1238"/>
                  </a:lnTo>
                  <a:lnTo>
                    <a:pt x="1499" y="1241"/>
                  </a:lnTo>
                  <a:lnTo>
                    <a:pt x="1497" y="1247"/>
                  </a:lnTo>
                  <a:lnTo>
                    <a:pt x="1499" y="1250"/>
                  </a:lnTo>
                  <a:lnTo>
                    <a:pt x="1502" y="1252"/>
                  </a:lnTo>
                  <a:lnTo>
                    <a:pt x="1506" y="1254"/>
                  </a:lnTo>
                  <a:lnTo>
                    <a:pt x="1511" y="1252"/>
                  </a:lnTo>
                  <a:lnTo>
                    <a:pt x="1515" y="1248"/>
                  </a:lnTo>
                  <a:lnTo>
                    <a:pt x="1517" y="1245"/>
                  </a:lnTo>
                  <a:lnTo>
                    <a:pt x="1519" y="1234"/>
                  </a:lnTo>
                  <a:lnTo>
                    <a:pt x="1517" y="1223"/>
                  </a:lnTo>
                  <a:lnTo>
                    <a:pt x="1517" y="1214"/>
                  </a:lnTo>
                  <a:lnTo>
                    <a:pt x="1515" y="1207"/>
                  </a:lnTo>
                  <a:lnTo>
                    <a:pt x="1511" y="1205"/>
                  </a:lnTo>
                  <a:lnTo>
                    <a:pt x="1508" y="1203"/>
                  </a:lnTo>
                  <a:close/>
                  <a:moveTo>
                    <a:pt x="1620" y="1122"/>
                  </a:moveTo>
                  <a:lnTo>
                    <a:pt x="1620" y="1122"/>
                  </a:lnTo>
                  <a:lnTo>
                    <a:pt x="1618" y="1125"/>
                  </a:lnTo>
                  <a:lnTo>
                    <a:pt x="1615" y="1131"/>
                  </a:lnTo>
                  <a:lnTo>
                    <a:pt x="1611" y="1138"/>
                  </a:lnTo>
                  <a:lnTo>
                    <a:pt x="1607" y="1140"/>
                  </a:lnTo>
                  <a:lnTo>
                    <a:pt x="1605" y="1142"/>
                  </a:lnTo>
                  <a:lnTo>
                    <a:pt x="1600" y="1140"/>
                  </a:lnTo>
                  <a:lnTo>
                    <a:pt x="1598" y="1138"/>
                  </a:lnTo>
                  <a:lnTo>
                    <a:pt x="1598" y="1134"/>
                  </a:lnTo>
                  <a:lnTo>
                    <a:pt x="1596" y="1131"/>
                  </a:lnTo>
                  <a:lnTo>
                    <a:pt x="1593" y="1131"/>
                  </a:lnTo>
                  <a:lnTo>
                    <a:pt x="1591" y="1131"/>
                  </a:lnTo>
                  <a:lnTo>
                    <a:pt x="1589" y="1134"/>
                  </a:lnTo>
                  <a:lnTo>
                    <a:pt x="1587" y="1143"/>
                  </a:lnTo>
                  <a:lnTo>
                    <a:pt x="1582" y="1154"/>
                  </a:lnTo>
                  <a:lnTo>
                    <a:pt x="1576" y="1165"/>
                  </a:lnTo>
                  <a:lnTo>
                    <a:pt x="1573" y="1169"/>
                  </a:lnTo>
                  <a:lnTo>
                    <a:pt x="1569" y="1171"/>
                  </a:lnTo>
                  <a:lnTo>
                    <a:pt x="1560" y="1172"/>
                  </a:lnTo>
                  <a:lnTo>
                    <a:pt x="1546" y="1172"/>
                  </a:lnTo>
                  <a:lnTo>
                    <a:pt x="1538" y="1174"/>
                  </a:lnTo>
                  <a:lnTo>
                    <a:pt x="1537" y="1178"/>
                  </a:lnTo>
                  <a:lnTo>
                    <a:pt x="1535" y="1180"/>
                  </a:lnTo>
                  <a:lnTo>
                    <a:pt x="1526" y="1185"/>
                  </a:lnTo>
                  <a:lnTo>
                    <a:pt x="1519" y="1191"/>
                  </a:lnTo>
                  <a:lnTo>
                    <a:pt x="1517" y="1192"/>
                  </a:lnTo>
                  <a:lnTo>
                    <a:pt x="1517" y="1196"/>
                  </a:lnTo>
                  <a:lnTo>
                    <a:pt x="1520" y="1196"/>
                  </a:lnTo>
                  <a:lnTo>
                    <a:pt x="1526" y="1198"/>
                  </a:lnTo>
                  <a:lnTo>
                    <a:pt x="1531" y="1196"/>
                  </a:lnTo>
                  <a:lnTo>
                    <a:pt x="1537" y="1194"/>
                  </a:lnTo>
                  <a:lnTo>
                    <a:pt x="1546" y="1189"/>
                  </a:lnTo>
                  <a:lnTo>
                    <a:pt x="1551" y="1185"/>
                  </a:lnTo>
                  <a:lnTo>
                    <a:pt x="1555" y="1185"/>
                  </a:lnTo>
                  <a:lnTo>
                    <a:pt x="1560" y="1187"/>
                  </a:lnTo>
                  <a:lnTo>
                    <a:pt x="1566" y="1191"/>
                  </a:lnTo>
                  <a:lnTo>
                    <a:pt x="1571" y="1201"/>
                  </a:lnTo>
                  <a:lnTo>
                    <a:pt x="1575" y="1207"/>
                  </a:lnTo>
                  <a:lnTo>
                    <a:pt x="1576" y="1207"/>
                  </a:lnTo>
                  <a:lnTo>
                    <a:pt x="1580" y="1209"/>
                  </a:lnTo>
                  <a:lnTo>
                    <a:pt x="1584" y="1207"/>
                  </a:lnTo>
                  <a:lnTo>
                    <a:pt x="1586" y="1203"/>
                  </a:lnTo>
                  <a:lnTo>
                    <a:pt x="1587" y="1194"/>
                  </a:lnTo>
                  <a:lnTo>
                    <a:pt x="1589" y="1189"/>
                  </a:lnTo>
                  <a:lnTo>
                    <a:pt x="1591" y="1187"/>
                  </a:lnTo>
                  <a:lnTo>
                    <a:pt x="1595" y="1185"/>
                  </a:lnTo>
                  <a:lnTo>
                    <a:pt x="1602" y="1185"/>
                  </a:lnTo>
                  <a:lnTo>
                    <a:pt x="1609" y="1187"/>
                  </a:lnTo>
                  <a:lnTo>
                    <a:pt x="1618" y="1191"/>
                  </a:lnTo>
                  <a:lnTo>
                    <a:pt x="1622" y="1192"/>
                  </a:lnTo>
                  <a:lnTo>
                    <a:pt x="1625" y="1191"/>
                  </a:lnTo>
                  <a:lnTo>
                    <a:pt x="1629" y="1187"/>
                  </a:lnTo>
                  <a:lnTo>
                    <a:pt x="1629" y="1185"/>
                  </a:lnTo>
                  <a:lnTo>
                    <a:pt x="1631" y="1181"/>
                  </a:lnTo>
                  <a:lnTo>
                    <a:pt x="1636" y="1181"/>
                  </a:lnTo>
                  <a:lnTo>
                    <a:pt x="1636" y="1176"/>
                  </a:lnTo>
                  <a:lnTo>
                    <a:pt x="1636" y="1172"/>
                  </a:lnTo>
                  <a:lnTo>
                    <a:pt x="1638" y="1171"/>
                  </a:lnTo>
                  <a:lnTo>
                    <a:pt x="1642" y="1169"/>
                  </a:lnTo>
                  <a:lnTo>
                    <a:pt x="1645" y="1171"/>
                  </a:lnTo>
                  <a:lnTo>
                    <a:pt x="1645" y="1174"/>
                  </a:lnTo>
                  <a:lnTo>
                    <a:pt x="1647" y="1178"/>
                  </a:lnTo>
                  <a:lnTo>
                    <a:pt x="1651" y="1178"/>
                  </a:lnTo>
                  <a:lnTo>
                    <a:pt x="1654" y="1176"/>
                  </a:lnTo>
                  <a:lnTo>
                    <a:pt x="1656" y="1172"/>
                  </a:lnTo>
                  <a:lnTo>
                    <a:pt x="1658" y="1169"/>
                  </a:lnTo>
                  <a:lnTo>
                    <a:pt x="1658" y="1160"/>
                  </a:lnTo>
                  <a:lnTo>
                    <a:pt x="1656" y="1153"/>
                  </a:lnTo>
                  <a:lnTo>
                    <a:pt x="1654" y="1142"/>
                  </a:lnTo>
                  <a:lnTo>
                    <a:pt x="1654" y="1136"/>
                  </a:lnTo>
                  <a:lnTo>
                    <a:pt x="1656" y="1129"/>
                  </a:lnTo>
                  <a:lnTo>
                    <a:pt x="1658" y="1124"/>
                  </a:lnTo>
                  <a:lnTo>
                    <a:pt x="1662" y="1118"/>
                  </a:lnTo>
                  <a:lnTo>
                    <a:pt x="1665" y="1111"/>
                  </a:lnTo>
                  <a:lnTo>
                    <a:pt x="1667" y="1105"/>
                  </a:lnTo>
                  <a:lnTo>
                    <a:pt x="1669" y="1093"/>
                  </a:lnTo>
                  <a:lnTo>
                    <a:pt x="1669" y="1077"/>
                  </a:lnTo>
                  <a:lnTo>
                    <a:pt x="1669" y="1069"/>
                  </a:lnTo>
                  <a:lnTo>
                    <a:pt x="1665" y="1062"/>
                  </a:lnTo>
                  <a:lnTo>
                    <a:pt x="1662" y="1057"/>
                  </a:lnTo>
                  <a:lnTo>
                    <a:pt x="1656" y="1053"/>
                  </a:lnTo>
                  <a:lnTo>
                    <a:pt x="1651" y="1053"/>
                  </a:lnTo>
                  <a:lnTo>
                    <a:pt x="1643" y="1055"/>
                  </a:lnTo>
                  <a:lnTo>
                    <a:pt x="1640" y="1058"/>
                  </a:lnTo>
                  <a:lnTo>
                    <a:pt x="1636" y="1064"/>
                  </a:lnTo>
                  <a:lnTo>
                    <a:pt x="1638" y="1071"/>
                  </a:lnTo>
                  <a:lnTo>
                    <a:pt x="1640" y="1084"/>
                  </a:lnTo>
                  <a:lnTo>
                    <a:pt x="1640" y="1095"/>
                  </a:lnTo>
                  <a:lnTo>
                    <a:pt x="1636" y="1104"/>
                  </a:lnTo>
                  <a:lnTo>
                    <a:pt x="1631" y="1113"/>
                  </a:lnTo>
                  <a:lnTo>
                    <a:pt x="1624" y="1122"/>
                  </a:lnTo>
                  <a:lnTo>
                    <a:pt x="1620" y="1122"/>
                  </a:lnTo>
                  <a:close/>
                  <a:moveTo>
                    <a:pt x="1609" y="736"/>
                  </a:moveTo>
                  <a:lnTo>
                    <a:pt x="1609" y="736"/>
                  </a:lnTo>
                  <a:lnTo>
                    <a:pt x="1604" y="740"/>
                  </a:lnTo>
                  <a:lnTo>
                    <a:pt x="1604" y="744"/>
                  </a:lnTo>
                  <a:lnTo>
                    <a:pt x="1604" y="745"/>
                  </a:lnTo>
                  <a:lnTo>
                    <a:pt x="1605" y="747"/>
                  </a:lnTo>
                  <a:lnTo>
                    <a:pt x="1607" y="747"/>
                  </a:lnTo>
                  <a:lnTo>
                    <a:pt x="1609" y="747"/>
                  </a:lnTo>
                  <a:lnTo>
                    <a:pt x="1613" y="747"/>
                  </a:lnTo>
                  <a:lnTo>
                    <a:pt x="1611" y="747"/>
                  </a:lnTo>
                  <a:lnTo>
                    <a:pt x="1611" y="745"/>
                  </a:lnTo>
                  <a:lnTo>
                    <a:pt x="1613" y="744"/>
                  </a:lnTo>
                  <a:lnTo>
                    <a:pt x="1613" y="740"/>
                  </a:lnTo>
                  <a:lnTo>
                    <a:pt x="1611" y="738"/>
                  </a:lnTo>
                  <a:lnTo>
                    <a:pt x="1609" y="736"/>
                  </a:lnTo>
                  <a:close/>
                  <a:moveTo>
                    <a:pt x="1124" y="1922"/>
                  </a:moveTo>
                  <a:lnTo>
                    <a:pt x="1124" y="1922"/>
                  </a:lnTo>
                  <a:lnTo>
                    <a:pt x="1124" y="1912"/>
                  </a:lnTo>
                  <a:lnTo>
                    <a:pt x="1120" y="1905"/>
                  </a:lnTo>
                  <a:lnTo>
                    <a:pt x="1117" y="1900"/>
                  </a:lnTo>
                  <a:lnTo>
                    <a:pt x="1111" y="1894"/>
                  </a:lnTo>
                  <a:lnTo>
                    <a:pt x="1097" y="1885"/>
                  </a:lnTo>
                  <a:lnTo>
                    <a:pt x="1091" y="1878"/>
                  </a:lnTo>
                  <a:lnTo>
                    <a:pt x="1088" y="1869"/>
                  </a:lnTo>
                  <a:lnTo>
                    <a:pt x="1084" y="1856"/>
                  </a:lnTo>
                  <a:lnTo>
                    <a:pt x="1082" y="1849"/>
                  </a:lnTo>
                  <a:lnTo>
                    <a:pt x="1079" y="1844"/>
                  </a:lnTo>
                  <a:lnTo>
                    <a:pt x="1068" y="1836"/>
                  </a:lnTo>
                  <a:lnTo>
                    <a:pt x="1057" y="1829"/>
                  </a:lnTo>
                  <a:lnTo>
                    <a:pt x="1048" y="1824"/>
                  </a:lnTo>
                  <a:lnTo>
                    <a:pt x="1039" y="1817"/>
                  </a:lnTo>
                  <a:lnTo>
                    <a:pt x="1033" y="1809"/>
                  </a:lnTo>
                  <a:lnTo>
                    <a:pt x="1030" y="1800"/>
                  </a:lnTo>
                  <a:lnTo>
                    <a:pt x="1026" y="1784"/>
                  </a:lnTo>
                  <a:lnTo>
                    <a:pt x="1021" y="1770"/>
                  </a:lnTo>
                  <a:lnTo>
                    <a:pt x="1014" y="1760"/>
                  </a:lnTo>
                  <a:lnTo>
                    <a:pt x="1003" y="1755"/>
                  </a:lnTo>
                  <a:lnTo>
                    <a:pt x="990" y="1750"/>
                  </a:lnTo>
                  <a:lnTo>
                    <a:pt x="979" y="1748"/>
                  </a:lnTo>
                  <a:lnTo>
                    <a:pt x="974" y="1746"/>
                  </a:lnTo>
                  <a:lnTo>
                    <a:pt x="968" y="1746"/>
                  </a:lnTo>
                  <a:lnTo>
                    <a:pt x="967" y="1748"/>
                  </a:lnTo>
                  <a:lnTo>
                    <a:pt x="965" y="1750"/>
                  </a:lnTo>
                  <a:lnTo>
                    <a:pt x="965" y="1753"/>
                  </a:lnTo>
                  <a:lnTo>
                    <a:pt x="968" y="1760"/>
                  </a:lnTo>
                  <a:lnTo>
                    <a:pt x="977" y="1771"/>
                  </a:lnTo>
                  <a:lnTo>
                    <a:pt x="997" y="1795"/>
                  </a:lnTo>
                  <a:lnTo>
                    <a:pt x="1006" y="1808"/>
                  </a:lnTo>
                  <a:lnTo>
                    <a:pt x="1014" y="1822"/>
                  </a:lnTo>
                  <a:lnTo>
                    <a:pt x="1024" y="1844"/>
                  </a:lnTo>
                  <a:lnTo>
                    <a:pt x="1039" y="1865"/>
                  </a:lnTo>
                  <a:lnTo>
                    <a:pt x="1048" y="1880"/>
                  </a:lnTo>
                  <a:lnTo>
                    <a:pt x="1057" y="1894"/>
                  </a:lnTo>
                  <a:lnTo>
                    <a:pt x="1073" y="1925"/>
                  </a:lnTo>
                  <a:lnTo>
                    <a:pt x="1082" y="1938"/>
                  </a:lnTo>
                  <a:lnTo>
                    <a:pt x="1088" y="1941"/>
                  </a:lnTo>
                  <a:lnTo>
                    <a:pt x="1095" y="1947"/>
                  </a:lnTo>
                  <a:lnTo>
                    <a:pt x="1100" y="1949"/>
                  </a:lnTo>
                  <a:lnTo>
                    <a:pt x="1108" y="1952"/>
                  </a:lnTo>
                  <a:lnTo>
                    <a:pt x="1115" y="1952"/>
                  </a:lnTo>
                  <a:lnTo>
                    <a:pt x="1119" y="1952"/>
                  </a:lnTo>
                  <a:lnTo>
                    <a:pt x="1122" y="1950"/>
                  </a:lnTo>
                  <a:lnTo>
                    <a:pt x="1126" y="1943"/>
                  </a:lnTo>
                  <a:lnTo>
                    <a:pt x="1126" y="1936"/>
                  </a:lnTo>
                  <a:lnTo>
                    <a:pt x="1124" y="1922"/>
                  </a:lnTo>
                  <a:close/>
                  <a:moveTo>
                    <a:pt x="729" y="1674"/>
                  </a:moveTo>
                  <a:lnTo>
                    <a:pt x="729" y="1674"/>
                  </a:lnTo>
                  <a:lnTo>
                    <a:pt x="728" y="1677"/>
                  </a:lnTo>
                  <a:lnTo>
                    <a:pt x="726" y="1679"/>
                  </a:lnTo>
                  <a:lnTo>
                    <a:pt x="728" y="1681"/>
                  </a:lnTo>
                  <a:lnTo>
                    <a:pt x="728" y="1683"/>
                  </a:lnTo>
                  <a:lnTo>
                    <a:pt x="729" y="1684"/>
                  </a:lnTo>
                  <a:lnTo>
                    <a:pt x="729" y="1688"/>
                  </a:lnTo>
                  <a:lnTo>
                    <a:pt x="722" y="1706"/>
                  </a:lnTo>
                  <a:lnTo>
                    <a:pt x="724" y="1715"/>
                  </a:lnTo>
                  <a:lnTo>
                    <a:pt x="728" y="1726"/>
                  </a:lnTo>
                  <a:lnTo>
                    <a:pt x="729" y="1737"/>
                  </a:lnTo>
                  <a:lnTo>
                    <a:pt x="731" y="1744"/>
                  </a:lnTo>
                  <a:lnTo>
                    <a:pt x="733" y="1746"/>
                  </a:lnTo>
                  <a:lnTo>
                    <a:pt x="737" y="1746"/>
                  </a:lnTo>
                  <a:lnTo>
                    <a:pt x="746" y="1742"/>
                  </a:lnTo>
                  <a:lnTo>
                    <a:pt x="751" y="1741"/>
                  </a:lnTo>
                  <a:lnTo>
                    <a:pt x="755" y="1739"/>
                  </a:lnTo>
                  <a:lnTo>
                    <a:pt x="757" y="1737"/>
                  </a:lnTo>
                  <a:lnTo>
                    <a:pt x="758" y="1732"/>
                  </a:lnTo>
                  <a:lnTo>
                    <a:pt x="758" y="1724"/>
                  </a:lnTo>
                  <a:lnTo>
                    <a:pt x="758" y="1717"/>
                  </a:lnTo>
                  <a:lnTo>
                    <a:pt x="757" y="1712"/>
                  </a:lnTo>
                  <a:lnTo>
                    <a:pt x="749" y="1699"/>
                  </a:lnTo>
                  <a:lnTo>
                    <a:pt x="740" y="1688"/>
                  </a:lnTo>
                  <a:lnTo>
                    <a:pt x="729" y="1674"/>
                  </a:lnTo>
                  <a:close/>
                  <a:moveTo>
                    <a:pt x="1330" y="1656"/>
                  </a:moveTo>
                  <a:lnTo>
                    <a:pt x="1330" y="1656"/>
                  </a:lnTo>
                  <a:lnTo>
                    <a:pt x="1325" y="1656"/>
                  </a:lnTo>
                  <a:lnTo>
                    <a:pt x="1321" y="1659"/>
                  </a:lnTo>
                  <a:lnTo>
                    <a:pt x="1319" y="1661"/>
                  </a:lnTo>
                  <a:lnTo>
                    <a:pt x="1318" y="1665"/>
                  </a:lnTo>
                  <a:lnTo>
                    <a:pt x="1316" y="1672"/>
                  </a:lnTo>
                  <a:lnTo>
                    <a:pt x="1316" y="1675"/>
                  </a:lnTo>
                  <a:lnTo>
                    <a:pt x="1314" y="1679"/>
                  </a:lnTo>
                  <a:lnTo>
                    <a:pt x="1307" y="1683"/>
                  </a:lnTo>
                  <a:lnTo>
                    <a:pt x="1301" y="1688"/>
                  </a:lnTo>
                  <a:lnTo>
                    <a:pt x="1300" y="1690"/>
                  </a:lnTo>
                  <a:lnTo>
                    <a:pt x="1301" y="1694"/>
                  </a:lnTo>
                  <a:lnTo>
                    <a:pt x="1309" y="1694"/>
                  </a:lnTo>
                  <a:lnTo>
                    <a:pt x="1314" y="1692"/>
                  </a:lnTo>
                  <a:lnTo>
                    <a:pt x="1318" y="1688"/>
                  </a:lnTo>
                  <a:lnTo>
                    <a:pt x="1321" y="1683"/>
                  </a:lnTo>
                  <a:lnTo>
                    <a:pt x="1327" y="1677"/>
                  </a:lnTo>
                  <a:lnTo>
                    <a:pt x="1332" y="1672"/>
                  </a:lnTo>
                  <a:lnTo>
                    <a:pt x="1334" y="1666"/>
                  </a:lnTo>
                  <a:lnTo>
                    <a:pt x="1336" y="1663"/>
                  </a:lnTo>
                  <a:lnTo>
                    <a:pt x="1334" y="1659"/>
                  </a:lnTo>
                  <a:lnTo>
                    <a:pt x="1332" y="1656"/>
                  </a:lnTo>
                  <a:lnTo>
                    <a:pt x="1330" y="1656"/>
                  </a:lnTo>
                  <a:close/>
                  <a:moveTo>
                    <a:pt x="1428" y="1688"/>
                  </a:moveTo>
                  <a:lnTo>
                    <a:pt x="1428" y="1688"/>
                  </a:lnTo>
                  <a:lnTo>
                    <a:pt x="1424" y="1688"/>
                  </a:lnTo>
                  <a:lnTo>
                    <a:pt x="1423" y="1690"/>
                  </a:lnTo>
                  <a:lnTo>
                    <a:pt x="1421" y="1694"/>
                  </a:lnTo>
                  <a:lnTo>
                    <a:pt x="1417" y="1699"/>
                  </a:lnTo>
                  <a:lnTo>
                    <a:pt x="1412" y="1703"/>
                  </a:lnTo>
                  <a:lnTo>
                    <a:pt x="1403" y="1704"/>
                  </a:lnTo>
                  <a:lnTo>
                    <a:pt x="1386" y="1704"/>
                  </a:lnTo>
                  <a:lnTo>
                    <a:pt x="1381" y="1704"/>
                  </a:lnTo>
                  <a:lnTo>
                    <a:pt x="1377" y="1706"/>
                  </a:lnTo>
                  <a:lnTo>
                    <a:pt x="1374" y="1710"/>
                  </a:lnTo>
                  <a:lnTo>
                    <a:pt x="1374" y="1715"/>
                  </a:lnTo>
                  <a:lnTo>
                    <a:pt x="1376" y="1719"/>
                  </a:lnTo>
                  <a:lnTo>
                    <a:pt x="1377" y="1721"/>
                  </a:lnTo>
                  <a:lnTo>
                    <a:pt x="1386" y="1721"/>
                  </a:lnTo>
                  <a:lnTo>
                    <a:pt x="1395" y="1721"/>
                  </a:lnTo>
                  <a:lnTo>
                    <a:pt x="1401" y="1722"/>
                  </a:lnTo>
                  <a:lnTo>
                    <a:pt x="1405" y="1724"/>
                  </a:lnTo>
                  <a:lnTo>
                    <a:pt x="1406" y="1728"/>
                  </a:lnTo>
                  <a:lnTo>
                    <a:pt x="1406" y="1732"/>
                  </a:lnTo>
                  <a:lnTo>
                    <a:pt x="1406" y="1735"/>
                  </a:lnTo>
                  <a:lnTo>
                    <a:pt x="1406" y="1739"/>
                  </a:lnTo>
                  <a:lnTo>
                    <a:pt x="1408" y="1742"/>
                  </a:lnTo>
                  <a:lnTo>
                    <a:pt x="1414" y="1746"/>
                  </a:lnTo>
                  <a:lnTo>
                    <a:pt x="1419" y="1748"/>
                  </a:lnTo>
                  <a:lnTo>
                    <a:pt x="1424" y="1748"/>
                  </a:lnTo>
                  <a:lnTo>
                    <a:pt x="1428" y="1744"/>
                  </a:lnTo>
                  <a:lnTo>
                    <a:pt x="1428" y="1741"/>
                  </a:lnTo>
                  <a:lnTo>
                    <a:pt x="1428" y="1735"/>
                  </a:lnTo>
                  <a:lnTo>
                    <a:pt x="1426" y="1730"/>
                  </a:lnTo>
                  <a:lnTo>
                    <a:pt x="1424" y="1724"/>
                  </a:lnTo>
                  <a:lnTo>
                    <a:pt x="1426" y="1721"/>
                  </a:lnTo>
                  <a:lnTo>
                    <a:pt x="1434" y="1713"/>
                  </a:lnTo>
                  <a:lnTo>
                    <a:pt x="1437" y="1710"/>
                  </a:lnTo>
                  <a:lnTo>
                    <a:pt x="1437" y="1706"/>
                  </a:lnTo>
                  <a:lnTo>
                    <a:pt x="1434" y="1697"/>
                  </a:lnTo>
                  <a:lnTo>
                    <a:pt x="1432" y="1692"/>
                  </a:lnTo>
                  <a:lnTo>
                    <a:pt x="1428" y="1688"/>
                  </a:lnTo>
                  <a:close/>
                  <a:moveTo>
                    <a:pt x="1359" y="1373"/>
                  </a:moveTo>
                  <a:lnTo>
                    <a:pt x="1359" y="1373"/>
                  </a:lnTo>
                  <a:lnTo>
                    <a:pt x="1356" y="1377"/>
                  </a:lnTo>
                  <a:lnTo>
                    <a:pt x="1350" y="1382"/>
                  </a:lnTo>
                  <a:lnTo>
                    <a:pt x="1343" y="1393"/>
                  </a:lnTo>
                  <a:lnTo>
                    <a:pt x="1336" y="1406"/>
                  </a:lnTo>
                  <a:lnTo>
                    <a:pt x="1336" y="1413"/>
                  </a:lnTo>
                  <a:lnTo>
                    <a:pt x="1336" y="1420"/>
                  </a:lnTo>
                  <a:lnTo>
                    <a:pt x="1338" y="1426"/>
                  </a:lnTo>
                  <a:lnTo>
                    <a:pt x="1343" y="1431"/>
                  </a:lnTo>
                  <a:lnTo>
                    <a:pt x="1348" y="1431"/>
                  </a:lnTo>
                  <a:lnTo>
                    <a:pt x="1354" y="1431"/>
                  </a:lnTo>
                  <a:lnTo>
                    <a:pt x="1359" y="1428"/>
                  </a:lnTo>
                  <a:lnTo>
                    <a:pt x="1365" y="1424"/>
                  </a:lnTo>
                  <a:lnTo>
                    <a:pt x="1374" y="1413"/>
                  </a:lnTo>
                  <a:lnTo>
                    <a:pt x="1377" y="1404"/>
                  </a:lnTo>
                  <a:lnTo>
                    <a:pt x="1377" y="1397"/>
                  </a:lnTo>
                  <a:lnTo>
                    <a:pt x="1376" y="1390"/>
                  </a:lnTo>
                  <a:lnTo>
                    <a:pt x="1370" y="1379"/>
                  </a:lnTo>
                  <a:lnTo>
                    <a:pt x="1368" y="1375"/>
                  </a:lnTo>
                  <a:lnTo>
                    <a:pt x="1365" y="1373"/>
                  </a:lnTo>
                  <a:lnTo>
                    <a:pt x="1363" y="1373"/>
                  </a:lnTo>
                  <a:lnTo>
                    <a:pt x="1359" y="1373"/>
                  </a:lnTo>
                  <a:close/>
                  <a:moveTo>
                    <a:pt x="1175" y="1829"/>
                  </a:moveTo>
                  <a:lnTo>
                    <a:pt x="1175" y="1829"/>
                  </a:lnTo>
                  <a:lnTo>
                    <a:pt x="1173" y="1836"/>
                  </a:lnTo>
                  <a:lnTo>
                    <a:pt x="1171" y="1844"/>
                  </a:lnTo>
                  <a:lnTo>
                    <a:pt x="1173" y="1851"/>
                  </a:lnTo>
                  <a:lnTo>
                    <a:pt x="1175" y="1858"/>
                  </a:lnTo>
                  <a:lnTo>
                    <a:pt x="1176" y="1865"/>
                  </a:lnTo>
                  <a:lnTo>
                    <a:pt x="1180" y="1871"/>
                  </a:lnTo>
                  <a:lnTo>
                    <a:pt x="1189" y="1880"/>
                  </a:lnTo>
                  <a:lnTo>
                    <a:pt x="1191" y="1887"/>
                  </a:lnTo>
                  <a:lnTo>
                    <a:pt x="1193" y="1894"/>
                  </a:lnTo>
                  <a:lnTo>
                    <a:pt x="1196" y="1902"/>
                  </a:lnTo>
                  <a:lnTo>
                    <a:pt x="1200" y="1909"/>
                  </a:lnTo>
                  <a:lnTo>
                    <a:pt x="1204" y="1912"/>
                  </a:lnTo>
                  <a:lnTo>
                    <a:pt x="1209" y="1914"/>
                  </a:lnTo>
                  <a:lnTo>
                    <a:pt x="1222" y="1918"/>
                  </a:lnTo>
                  <a:lnTo>
                    <a:pt x="1234" y="1918"/>
                  </a:lnTo>
                  <a:lnTo>
                    <a:pt x="1245" y="1916"/>
                  </a:lnTo>
                  <a:lnTo>
                    <a:pt x="1251" y="1914"/>
                  </a:lnTo>
                  <a:lnTo>
                    <a:pt x="1256" y="1914"/>
                  </a:lnTo>
                  <a:lnTo>
                    <a:pt x="1260" y="1914"/>
                  </a:lnTo>
                  <a:lnTo>
                    <a:pt x="1263" y="1916"/>
                  </a:lnTo>
                  <a:lnTo>
                    <a:pt x="1269" y="1918"/>
                  </a:lnTo>
                  <a:lnTo>
                    <a:pt x="1274" y="1918"/>
                  </a:lnTo>
                  <a:lnTo>
                    <a:pt x="1285" y="1914"/>
                  </a:lnTo>
                  <a:lnTo>
                    <a:pt x="1289" y="1912"/>
                  </a:lnTo>
                  <a:lnTo>
                    <a:pt x="1291" y="1909"/>
                  </a:lnTo>
                  <a:lnTo>
                    <a:pt x="1294" y="1902"/>
                  </a:lnTo>
                  <a:lnTo>
                    <a:pt x="1298" y="1893"/>
                  </a:lnTo>
                  <a:lnTo>
                    <a:pt x="1300" y="1884"/>
                  </a:lnTo>
                  <a:lnTo>
                    <a:pt x="1300" y="1873"/>
                  </a:lnTo>
                  <a:lnTo>
                    <a:pt x="1300" y="1864"/>
                  </a:lnTo>
                  <a:lnTo>
                    <a:pt x="1298" y="1858"/>
                  </a:lnTo>
                  <a:lnTo>
                    <a:pt x="1298" y="1855"/>
                  </a:lnTo>
                  <a:lnTo>
                    <a:pt x="1298" y="1851"/>
                  </a:lnTo>
                  <a:lnTo>
                    <a:pt x="1303" y="1846"/>
                  </a:lnTo>
                  <a:lnTo>
                    <a:pt x="1309" y="1844"/>
                  </a:lnTo>
                  <a:lnTo>
                    <a:pt x="1318" y="1842"/>
                  </a:lnTo>
                  <a:lnTo>
                    <a:pt x="1319" y="1840"/>
                  </a:lnTo>
                  <a:lnTo>
                    <a:pt x="1321" y="1836"/>
                  </a:lnTo>
                  <a:lnTo>
                    <a:pt x="1321" y="1833"/>
                  </a:lnTo>
                  <a:lnTo>
                    <a:pt x="1319" y="1831"/>
                  </a:lnTo>
                  <a:lnTo>
                    <a:pt x="1314" y="1826"/>
                  </a:lnTo>
                  <a:lnTo>
                    <a:pt x="1307" y="1820"/>
                  </a:lnTo>
                  <a:lnTo>
                    <a:pt x="1303" y="1813"/>
                  </a:lnTo>
                  <a:lnTo>
                    <a:pt x="1301" y="1804"/>
                  </a:lnTo>
                  <a:lnTo>
                    <a:pt x="1300" y="1800"/>
                  </a:lnTo>
                  <a:lnTo>
                    <a:pt x="1300" y="1795"/>
                  </a:lnTo>
                  <a:lnTo>
                    <a:pt x="1301" y="1786"/>
                  </a:lnTo>
                  <a:lnTo>
                    <a:pt x="1307" y="1775"/>
                  </a:lnTo>
                  <a:lnTo>
                    <a:pt x="1312" y="1771"/>
                  </a:lnTo>
                  <a:lnTo>
                    <a:pt x="1318" y="1768"/>
                  </a:lnTo>
                  <a:lnTo>
                    <a:pt x="1323" y="1764"/>
                  </a:lnTo>
                  <a:lnTo>
                    <a:pt x="1327" y="1759"/>
                  </a:lnTo>
                  <a:lnTo>
                    <a:pt x="1329" y="1757"/>
                  </a:lnTo>
                  <a:lnTo>
                    <a:pt x="1327" y="1753"/>
                  </a:lnTo>
                  <a:lnTo>
                    <a:pt x="1323" y="1751"/>
                  </a:lnTo>
                  <a:lnTo>
                    <a:pt x="1314" y="1746"/>
                  </a:lnTo>
                  <a:lnTo>
                    <a:pt x="1310" y="1742"/>
                  </a:lnTo>
                  <a:lnTo>
                    <a:pt x="1309" y="1737"/>
                  </a:lnTo>
                  <a:lnTo>
                    <a:pt x="1305" y="1732"/>
                  </a:lnTo>
                  <a:lnTo>
                    <a:pt x="1301" y="1728"/>
                  </a:lnTo>
                  <a:lnTo>
                    <a:pt x="1298" y="1728"/>
                  </a:lnTo>
                  <a:lnTo>
                    <a:pt x="1294" y="1728"/>
                  </a:lnTo>
                  <a:lnTo>
                    <a:pt x="1291" y="1730"/>
                  </a:lnTo>
                  <a:lnTo>
                    <a:pt x="1287" y="1732"/>
                  </a:lnTo>
                  <a:lnTo>
                    <a:pt x="1280" y="1741"/>
                  </a:lnTo>
                  <a:lnTo>
                    <a:pt x="1274" y="1751"/>
                  </a:lnTo>
                  <a:lnTo>
                    <a:pt x="1272" y="1759"/>
                  </a:lnTo>
                  <a:lnTo>
                    <a:pt x="1271" y="1764"/>
                  </a:lnTo>
                  <a:lnTo>
                    <a:pt x="1269" y="1768"/>
                  </a:lnTo>
                  <a:lnTo>
                    <a:pt x="1263" y="1773"/>
                  </a:lnTo>
                  <a:lnTo>
                    <a:pt x="1256" y="1775"/>
                  </a:lnTo>
                  <a:lnTo>
                    <a:pt x="1249" y="1779"/>
                  </a:lnTo>
                  <a:lnTo>
                    <a:pt x="1242" y="1782"/>
                  </a:lnTo>
                  <a:lnTo>
                    <a:pt x="1238" y="1788"/>
                  </a:lnTo>
                  <a:lnTo>
                    <a:pt x="1236" y="1795"/>
                  </a:lnTo>
                  <a:lnTo>
                    <a:pt x="1236" y="1802"/>
                  </a:lnTo>
                  <a:lnTo>
                    <a:pt x="1234" y="1806"/>
                  </a:lnTo>
                  <a:lnTo>
                    <a:pt x="1231" y="1811"/>
                  </a:lnTo>
                  <a:lnTo>
                    <a:pt x="1225" y="1813"/>
                  </a:lnTo>
                  <a:lnTo>
                    <a:pt x="1213" y="1818"/>
                  </a:lnTo>
                  <a:lnTo>
                    <a:pt x="1207" y="1822"/>
                  </a:lnTo>
                  <a:lnTo>
                    <a:pt x="1204" y="1824"/>
                  </a:lnTo>
                  <a:lnTo>
                    <a:pt x="1200" y="1824"/>
                  </a:lnTo>
                  <a:lnTo>
                    <a:pt x="1186" y="1822"/>
                  </a:lnTo>
                  <a:lnTo>
                    <a:pt x="1180" y="1824"/>
                  </a:lnTo>
                  <a:lnTo>
                    <a:pt x="1176" y="1826"/>
                  </a:lnTo>
                  <a:lnTo>
                    <a:pt x="1175" y="1829"/>
                  </a:lnTo>
                  <a:close/>
                  <a:moveTo>
                    <a:pt x="1258" y="2012"/>
                  </a:moveTo>
                  <a:lnTo>
                    <a:pt x="1258" y="2012"/>
                  </a:lnTo>
                  <a:lnTo>
                    <a:pt x="1260" y="2010"/>
                  </a:lnTo>
                  <a:lnTo>
                    <a:pt x="1260" y="2007"/>
                  </a:lnTo>
                  <a:lnTo>
                    <a:pt x="1258" y="1999"/>
                  </a:lnTo>
                  <a:lnTo>
                    <a:pt x="1258" y="1996"/>
                  </a:lnTo>
                  <a:lnTo>
                    <a:pt x="1256" y="1994"/>
                  </a:lnTo>
                  <a:lnTo>
                    <a:pt x="1254" y="1992"/>
                  </a:lnTo>
                  <a:lnTo>
                    <a:pt x="1251" y="1992"/>
                  </a:lnTo>
                  <a:lnTo>
                    <a:pt x="1245" y="1994"/>
                  </a:lnTo>
                  <a:lnTo>
                    <a:pt x="1242" y="1992"/>
                  </a:lnTo>
                  <a:lnTo>
                    <a:pt x="1238" y="1988"/>
                  </a:lnTo>
                  <a:lnTo>
                    <a:pt x="1234" y="1981"/>
                  </a:lnTo>
                  <a:lnTo>
                    <a:pt x="1231" y="1974"/>
                  </a:lnTo>
                  <a:lnTo>
                    <a:pt x="1227" y="1972"/>
                  </a:lnTo>
                  <a:lnTo>
                    <a:pt x="1224" y="1970"/>
                  </a:lnTo>
                  <a:lnTo>
                    <a:pt x="1216" y="1970"/>
                  </a:lnTo>
                  <a:lnTo>
                    <a:pt x="1211" y="1970"/>
                  </a:lnTo>
                  <a:lnTo>
                    <a:pt x="1207" y="1969"/>
                  </a:lnTo>
                  <a:lnTo>
                    <a:pt x="1205" y="1969"/>
                  </a:lnTo>
                  <a:lnTo>
                    <a:pt x="1204" y="1969"/>
                  </a:lnTo>
                  <a:lnTo>
                    <a:pt x="1202" y="1970"/>
                  </a:lnTo>
                  <a:lnTo>
                    <a:pt x="1200" y="1972"/>
                  </a:lnTo>
                  <a:lnTo>
                    <a:pt x="1198" y="1974"/>
                  </a:lnTo>
                  <a:lnTo>
                    <a:pt x="1193" y="1974"/>
                  </a:lnTo>
                  <a:lnTo>
                    <a:pt x="1187" y="1972"/>
                  </a:lnTo>
                  <a:lnTo>
                    <a:pt x="1178" y="1969"/>
                  </a:lnTo>
                  <a:lnTo>
                    <a:pt x="1175" y="1967"/>
                  </a:lnTo>
                  <a:lnTo>
                    <a:pt x="1171" y="1965"/>
                  </a:lnTo>
                  <a:lnTo>
                    <a:pt x="1166" y="1961"/>
                  </a:lnTo>
                  <a:lnTo>
                    <a:pt x="1160" y="1960"/>
                  </a:lnTo>
                  <a:lnTo>
                    <a:pt x="1157" y="1960"/>
                  </a:lnTo>
                  <a:lnTo>
                    <a:pt x="1155" y="1960"/>
                  </a:lnTo>
                  <a:lnTo>
                    <a:pt x="1148" y="1963"/>
                  </a:lnTo>
                  <a:lnTo>
                    <a:pt x="1142" y="1963"/>
                  </a:lnTo>
                  <a:lnTo>
                    <a:pt x="1138" y="1963"/>
                  </a:lnTo>
                  <a:lnTo>
                    <a:pt x="1129" y="1965"/>
                  </a:lnTo>
                  <a:lnTo>
                    <a:pt x="1126" y="1967"/>
                  </a:lnTo>
                  <a:lnTo>
                    <a:pt x="1124" y="1972"/>
                  </a:lnTo>
                  <a:lnTo>
                    <a:pt x="1124" y="1978"/>
                  </a:lnTo>
                  <a:lnTo>
                    <a:pt x="1128" y="1979"/>
                  </a:lnTo>
                  <a:lnTo>
                    <a:pt x="1137" y="1983"/>
                  </a:lnTo>
                  <a:lnTo>
                    <a:pt x="1148" y="1988"/>
                  </a:lnTo>
                  <a:lnTo>
                    <a:pt x="1153" y="1990"/>
                  </a:lnTo>
                  <a:lnTo>
                    <a:pt x="1160" y="1992"/>
                  </a:lnTo>
                  <a:lnTo>
                    <a:pt x="1173" y="1994"/>
                  </a:lnTo>
                  <a:lnTo>
                    <a:pt x="1186" y="1999"/>
                  </a:lnTo>
                  <a:lnTo>
                    <a:pt x="1193" y="2001"/>
                  </a:lnTo>
                  <a:lnTo>
                    <a:pt x="1198" y="2003"/>
                  </a:lnTo>
                  <a:lnTo>
                    <a:pt x="1213" y="2003"/>
                  </a:lnTo>
                  <a:lnTo>
                    <a:pt x="1225" y="2003"/>
                  </a:lnTo>
                  <a:lnTo>
                    <a:pt x="1231" y="2003"/>
                  </a:lnTo>
                  <a:lnTo>
                    <a:pt x="1236" y="2005"/>
                  </a:lnTo>
                  <a:lnTo>
                    <a:pt x="1247" y="2012"/>
                  </a:lnTo>
                  <a:lnTo>
                    <a:pt x="1252" y="2014"/>
                  </a:lnTo>
                  <a:lnTo>
                    <a:pt x="1256" y="2014"/>
                  </a:lnTo>
                  <a:lnTo>
                    <a:pt x="1258" y="2012"/>
                  </a:lnTo>
                  <a:close/>
                  <a:moveTo>
                    <a:pt x="1204" y="1505"/>
                  </a:moveTo>
                  <a:lnTo>
                    <a:pt x="1204" y="1505"/>
                  </a:lnTo>
                  <a:lnTo>
                    <a:pt x="1207" y="1500"/>
                  </a:lnTo>
                  <a:lnTo>
                    <a:pt x="1207" y="1493"/>
                  </a:lnTo>
                  <a:lnTo>
                    <a:pt x="1207" y="1485"/>
                  </a:lnTo>
                  <a:lnTo>
                    <a:pt x="1209" y="1482"/>
                  </a:lnTo>
                  <a:lnTo>
                    <a:pt x="1209" y="1478"/>
                  </a:lnTo>
                  <a:lnTo>
                    <a:pt x="1207" y="1476"/>
                  </a:lnTo>
                  <a:lnTo>
                    <a:pt x="1205" y="1475"/>
                  </a:lnTo>
                  <a:lnTo>
                    <a:pt x="1202" y="1475"/>
                  </a:lnTo>
                  <a:lnTo>
                    <a:pt x="1195" y="1476"/>
                  </a:lnTo>
                  <a:lnTo>
                    <a:pt x="1191" y="1478"/>
                  </a:lnTo>
                  <a:lnTo>
                    <a:pt x="1182" y="1482"/>
                  </a:lnTo>
                  <a:lnTo>
                    <a:pt x="1178" y="1485"/>
                  </a:lnTo>
                  <a:lnTo>
                    <a:pt x="1175" y="1489"/>
                  </a:lnTo>
                  <a:lnTo>
                    <a:pt x="1173" y="1494"/>
                  </a:lnTo>
                  <a:lnTo>
                    <a:pt x="1173" y="1498"/>
                  </a:lnTo>
                  <a:lnTo>
                    <a:pt x="1175" y="1504"/>
                  </a:lnTo>
                  <a:lnTo>
                    <a:pt x="1178" y="1509"/>
                  </a:lnTo>
                  <a:lnTo>
                    <a:pt x="1180" y="1511"/>
                  </a:lnTo>
                  <a:lnTo>
                    <a:pt x="1184" y="1513"/>
                  </a:lnTo>
                  <a:lnTo>
                    <a:pt x="1191" y="1514"/>
                  </a:lnTo>
                  <a:lnTo>
                    <a:pt x="1198" y="1511"/>
                  </a:lnTo>
                  <a:lnTo>
                    <a:pt x="1204" y="1505"/>
                  </a:lnTo>
                  <a:close/>
                  <a:moveTo>
                    <a:pt x="2389" y="458"/>
                  </a:moveTo>
                  <a:lnTo>
                    <a:pt x="2389" y="458"/>
                  </a:lnTo>
                  <a:lnTo>
                    <a:pt x="2382" y="447"/>
                  </a:lnTo>
                  <a:lnTo>
                    <a:pt x="2373" y="440"/>
                  </a:lnTo>
                  <a:lnTo>
                    <a:pt x="2364" y="434"/>
                  </a:lnTo>
                  <a:lnTo>
                    <a:pt x="2351" y="432"/>
                  </a:lnTo>
                  <a:lnTo>
                    <a:pt x="2342" y="431"/>
                  </a:lnTo>
                  <a:lnTo>
                    <a:pt x="2333" y="427"/>
                  </a:lnTo>
                  <a:lnTo>
                    <a:pt x="2324" y="423"/>
                  </a:lnTo>
                  <a:lnTo>
                    <a:pt x="2315" y="418"/>
                  </a:lnTo>
                  <a:lnTo>
                    <a:pt x="2275" y="385"/>
                  </a:lnTo>
                  <a:lnTo>
                    <a:pt x="2262" y="376"/>
                  </a:lnTo>
                  <a:lnTo>
                    <a:pt x="2250" y="369"/>
                  </a:lnTo>
                  <a:lnTo>
                    <a:pt x="2244" y="365"/>
                  </a:lnTo>
                  <a:lnTo>
                    <a:pt x="2241" y="364"/>
                  </a:lnTo>
                  <a:lnTo>
                    <a:pt x="2228" y="362"/>
                  </a:lnTo>
                  <a:lnTo>
                    <a:pt x="2210" y="355"/>
                  </a:lnTo>
                  <a:lnTo>
                    <a:pt x="2194" y="349"/>
                  </a:lnTo>
                  <a:lnTo>
                    <a:pt x="2177" y="340"/>
                  </a:lnTo>
                  <a:lnTo>
                    <a:pt x="2159" y="335"/>
                  </a:lnTo>
                  <a:lnTo>
                    <a:pt x="2150" y="331"/>
                  </a:lnTo>
                  <a:lnTo>
                    <a:pt x="2139" y="331"/>
                  </a:lnTo>
                  <a:lnTo>
                    <a:pt x="2130" y="331"/>
                  </a:lnTo>
                  <a:lnTo>
                    <a:pt x="2121" y="335"/>
                  </a:lnTo>
                  <a:lnTo>
                    <a:pt x="2107" y="347"/>
                  </a:lnTo>
                  <a:lnTo>
                    <a:pt x="2098" y="351"/>
                  </a:lnTo>
                  <a:lnTo>
                    <a:pt x="2089" y="353"/>
                  </a:lnTo>
                  <a:lnTo>
                    <a:pt x="2081" y="351"/>
                  </a:lnTo>
                  <a:lnTo>
                    <a:pt x="2076" y="349"/>
                  </a:lnTo>
                  <a:lnTo>
                    <a:pt x="2065" y="346"/>
                  </a:lnTo>
                  <a:lnTo>
                    <a:pt x="2054" y="344"/>
                  </a:lnTo>
                  <a:lnTo>
                    <a:pt x="2043" y="344"/>
                  </a:lnTo>
                  <a:lnTo>
                    <a:pt x="2024" y="347"/>
                  </a:lnTo>
                  <a:lnTo>
                    <a:pt x="2002" y="353"/>
                  </a:lnTo>
                  <a:lnTo>
                    <a:pt x="1991" y="355"/>
                  </a:lnTo>
                  <a:lnTo>
                    <a:pt x="1982" y="355"/>
                  </a:lnTo>
                  <a:lnTo>
                    <a:pt x="1971" y="351"/>
                  </a:lnTo>
                  <a:lnTo>
                    <a:pt x="1964" y="347"/>
                  </a:lnTo>
                  <a:lnTo>
                    <a:pt x="1946" y="335"/>
                  </a:lnTo>
                  <a:lnTo>
                    <a:pt x="1929" y="324"/>
                  </a:lnTo>
                  <a:lnTo>
                    <a:pt x="1910" y="317"/>
                  </a:lnTo>
                  <a:lnTo>
                    <a:pt x="1900" y="315"/>
                  </a:lnTo>
                  <a:lnTo>
                    <a:pt x="1893" y="313"/>
                  </a:lnTo>
                  <a:lnTo>
                    <a:pt x="1877" y="315"/>
                  </a:lnTo>
                  <a:lnTo>
                    <a:pt x="1861" y="318"/>
                  </a:lnTo>
                  <a:lnTo>
                    <a:pt x="1844" y="322"/>
                  </a:lnTo>
                  <a:lnTo>
                    <a:pt x="1824" y="322"/>
                  </a:lnTo>
                  <a:lnTo>
                    <a:pt x="1814" y="322"/>
                  </a:lnTo>
                  <a:lnTo>
                    <a:pt x="1805" y="320"/>
                  </a:lnTo>
                  <a:lnTo>
                    <a:pt x="1799" y="318"/>
                  </a:lnTo>
                  <a:lnTo>
                    <a:pt x="1796" y="315"/>
                  </a:lnTo>
                  <a:lnTo>
                    <a:pt x="1794" y="313"/>
                  </a:lnTo>
                  <a:lnTo>
                    <a:pt x="1794" y="309"/>
                  </a:lnTo>
                  <a:lnTo>
                    <a:pt x="1796" y="304"/>
                  </a:lnTo>
                  <a:lnTo>
                    <a:pt x="1796" y="295"/>
                  </a:lnTo>
                  <a:lnTo>
                    <a:pt x="1794" y="289"/>
                  </a:lnTo>
                  <a:lnTo>
                    <a:pt x="1788" y="286"/>
                  </a:lnTo>
                  <a:lnTo>
                    <a:pt x="1781" y="282"/>
                  </a:lnTo>
                  <a:lnTo>
                    <a:pt x="1776" y="282"/>
                  </a:lnTo>
                  <a:lnTo>
                    <a:pt x="1768" y="282"/>
                  </a:lnTo>
                  <a:lnTo>
                    <a:pt x="1763" y="282"/>
                  </a:lnTo>
                  <a:lnTo>
                    <a:pt x="1759" y="286"/>
                  </a:lnTo>
                  <a:lnTo>
                    <a:pt x="1754" y="291"/>
                  </a:lnTo>
                  <a:lnTo>
                    <a:pt x="1748" y="297"/>
                  </a:lnTo>
                  <a:lnTo>
                    <a:pt x="1743" y="298"/>
                  </a:lnTo>
                  <a:lnTo>
                    <a:pt x="1736" y="300"/>
                  </a:lnTo>
                  <a:lnTo>
                    <a:pt x="1729" y="300"/>
                  </a:lnTo>
                  <a:lnTo>
                    <a:pt x="1721" y="298"/>
                  </a:lnTo>
                  <a:lnTo>
                    <a:pt x="1718" y="295"/>
                  </a:lnTo>
                  <a:lnTo>
                    <a:pt x="1716" y="288"/>
                  </a:lnTo>
                  <a:lnTo>
                    <a:pt x="1714" y="282"/>
                  </a:lnTo>
                  <a:lnTo>
                    <a:pt x="1712" y="277"/>
                  </a:lnTo>
                  <a:lnTo>
                    <a:pt x="1710" y="275"/>
                  </a:lnTo>
                  <a:lnTo>
                    <a:pt x="1703" y="271"/>
                  </a:lnTo>
                  <a:lnTo>
                    <a:pt x="1694" y="268"/>
                  </a:lnTo>
                  <a:lnTo>
                    <a:pt x="1685" y="268"/>
                  </a:lnTo>
                  <a:lnTo>
                    <a:pt x="1671" y="266"/>
                  </a:lnTo>
                  <a:lnTo>
                    <a:pt x="1662" y="266"/>
                  </a:lnTo>
                  <a:lnTo>
                    <a:pt x="1654" y="270"/>
                  </a:lnTo>
                  <a:lnTo>
                    <a:pt x="1651" y="271"/>
                  </a:lnTo>
                  <a:lnTo>
                    <a:pt x="1651" y="275"/>
                  </a:lnTo>
                  <a:lnTo>
                    <a:pt x="1649" y="275"/>
                  </a:lnTo>
                  <a:lnTo>
                    <a:pt x="1651" y="277"/>
                  </a:lnTo>
                  <a:lnTo>
                    <a:pt x="1651" y="280"/>
                  </a:lnTo>
                  <a:lnTo>
                    <a:pt x="1651" y="284"/>
                  </a:lnTo>
                  <a:lnTo>
                    <a:pt x="1647" y="291"/>
                  </a:lnTo>
                  <a:lnTo>
                    <a:pt x="1645" y="297"/>
                  </a:lnTo>
                  <a:lnTo>
                    <a:pt x="1645" y="304"/>
                  </a:lnTo>
                  <a:lnTo>
                    <a:pt x="1643" y="304"/>
                  </a:lnTo>
                  <a:lnTo>
                    <a:pt x="1638" y="304"/>
                  </a:lnTo>
                  <a:lnTo>
                    <a:pt x="1633" y="304"/>
                  </a:lnTo>
                  <a:lnTo>
                    <a:pt x="1629" y="302"/>
                  </a:lnTo>
                  <a:lnTo>
                    <a:pt x="1627" y="298"/>
                  </a:lnTo>
                  <a:lnTo>
                    <a:pt x="1624" y="297"/>
                  </a:lnTo>
                  <a:lnTo>
                    <a:pt x="1618" y="298"/>
                  </a:lnTo>
                  <a:lnTo>
                    <a:pt x="1616" y="300"/>
                  </a:lnTo>
                  <a:lnTo>
                    <a:pt x="1616" y="304"/>
                  </a:lnTo>
                  <a:lnTo>
                    <a:pt x="1615" y="308"/>
                  </a:lnTo>
                  <a:lnTo>
                    <a:pt x="1611" y="309"/>
                  </a:lnTo>
                  <a:lnTo>
                    <a:pt x="1607" y="311"/>
                  </a:lnTo>
                  <a:lnTo>
                    <a:pt x="1604" y="309"/>
                  </a:lnTo>
                  <a:lnTo>
                    <a:pt x="1600" y="308"/>
                  </a:lnTo>
                  <a:lnTo>
                    <a:pt x="1586" y="298"/>
                  </a:lnTo>
                  <a:lnTo>
                    <a:pt x="1580" y="295"/>
                  </a:lnTo>
                  <a:lnTo>
                    <a:pt x="1576" y="293"/>
                  </a:lnTo>
                  <a:lnTo>
                    <a:pt x="1573" y="293"/>
                  </a:lnTo>
                  <a:lnTo>
                    <a:pt x="1569" y="293"/>
                  </a:lnTo>
                  <a:lnTo>
                    <a:pt x="1567" y="295"/>
                  </a:lnTo>
                  <a:lnTo>
                    <a:pt x="1564" y="298"/>
                  </a:lnTo>
                  <a:lnTo>
                    <a:pt x="1557" y="298"/>
                  </a:lnTo>
                  <a:lnTo>
                    <a:pt x="1551" y="297"/>
                  </a:lnTo>
                  <a:lnTo>
                    <a:pt x="1538" y="289"/>
                  </a:lnTo>
                  <a:lnTo>
                    <a:pt x="1531" y="288"/>
                  </a:lnTo>
                  <a:lnTo>
                    <a:pt x="1526" y="289"/>
                  </a:lnTo>
                  <a:lnTo>
                    <a:pt x="1522" y="293"/>
                  </a:lnTo>
                  <a:lnTo>
                    <a:pt x="1522" y="297"/>
                  </a:lnTo>
                  <a:lnTo>
                    <a:pt x="1522" y="300"/>
                  </a:lnTo>
                  <a:lnTo>
                    <a:pt x="1526" y="306"/>
                  </a:lnTo>
                  <a:lnTo>
                    <a:pt x="1529" y="311"/>
                  </a:lnTo>
                  <a:lnTo>
                    <a:pt x="1531" y="315"/>
                  </a:lnTo>
                  <a:lnTo>
                    <a:pt x="1531" y="317"/>
                  </a:lnTo>
                  <a:lnTo>
                    <a:pt x="1529" y="320"/>
                  </a:lnTo>
                  <a:lnTo>
                    <a:pt x="1528" y="324"/>
                  </a:lnTo>
                  <a:lnTo>
                    <a:pt x="1524" y="326"/>
                  </a:lnTo>
                  <a:lnTo>
                    <a:pt x="1520" y="326"/>
                  </a:lnTo>
                  <a:lnTo>
                    <a:pt x="1515" y="324"/>
                  </a:lnTo>
                  <a:lnTo>
                    <a:pt x="1510" y="320"/>
                  </a:lnTo>
                  <a:lnTo>
                    <a:pt x="1506" y="315"/>
                  </a:lnTo>
                  <a:lnTo>
                    <a:pt x="1500" y="311"/>
                  </a:lnTo>
                  <a:lnTo>
                    <a:pt x="1495" y="309"/>
                  </a:lnTo>
                  <a:lnTo>
                    <a:pt x="1490" y="309"/>
                  </a:lnTo>
                  <a:lnTo>
                    <a:pt x="1486" y="309"/>
                  </a:lnTo>
                  <a:lnTo>
                    <a:pt x="1484" y="306"/>
                  </a:lnTo>
                  <a:lnTo>
                    <a:pt x="1484" y="302"/>
                  </a:lnTo>
                  <a:lnTo>
                    <a:pt x="1482" y="297"/>
                  </a:lnTo>
                  <a:lnTo>
                    <a:pt x="1479" y="295"/>
                  </a:lnTo>
                  <a:lnTo>
                    <a:pt x="1477" y="293"/>
                  </a:lnTo>
                  <a:lnTo>
                    <a:pt x="1470" y="293"/>
                  </a:lnTo>
                  <a:lnTo>
                    <a:pt x="1464" y="291"/>
                  </a:lnTo>
                  <a:lnTo>
                    <a:pt x="1462" y="288"/>
                  </a:lnTo>
                  <a:lnTo>
                    <a:pt x="1461" y="284"/>
                  </a:lnTo>
                  <a:lnTo>
                    <a:pt x="1459" y="279"/>
                  </a:lnTo>
                  <a:lnTo>
                    <a:pt x="1453" y="277"/>
                  </a:lnTo>
                  <a:lnTo>
                    <a:pt x="1448" y="275"/>
                  </a:lnTo>
                  <a:lnTo>
                    <a:pt x="1434" y="275"/>
                  </a:lnTo>
                  <a:lnTo>
                    <a:pt x="1426" y="275"/>
                  </a:lnTo>
                  <a:lnTo>
                    <a:pt x="1421" y="273"/>
                  </a:lnTo>
                  <a:lnTo>
                    <a:pt x="1417" y="268"/>
                  </a:lnTo>
                  <a:lnTo>
                    <a:pt x="1417" y="260"/>
                  </a:lnTo>
                  <a:lnTo>
                    <a:pt x="1419" y="257"/>
                  </a:lnTo>
                  <a:lnTo>
                    <a:pt x="1421" y="255"/>
                  </a:lnTo>
                  <a:lnTo>
                    <a:pt x="1424" y="253"/>
                  </a:lnTo>
                  <a:lnTo>
                    <a:pt x="1430" y="250"/>
                  </a:lnTo>
                  <a:lnTo>
                    <a:pt x="1432" y="248"/>
                  </a:lnTo>
                  <a:lnTo>
                    <a:pt x="1434" y="246"/>
                  </a:lnTo>
                  <a:lnTo>
                    <a:pt x="1434" y="241"/>
                  </a:lnTo>
                  <a:lnTo>
                    <a:pt x="1430" y="235"/>
                  </a:lnTo>
                  <a:lnTo>
                    <a:pt x="1424" y="230"/>
                  </a:lnTo>
                  <a:lnTo>
                    <a:pt x="1419" y="226"/>
                  </a:lnTo>
                  <a:lnTo>
                    <a:pt x="1412" y="222"/>
                  </a:lnTo>
                  <a:lnTo>
                    <a:pt x="1403" y="221"/>
                  </a:lnTo>
                  <a:lnTo>
                    <a:pt x="1397" y="221"/>
                  </a:lnTo>
                  <a:lnTo>
                    <a:pt x="1392" y="222"/>
                  </a:lnTo>
                  <a:lnTo>
                    <a:pt x="1388" y="224"/>
                  </a:lnTo>
                  <a:lnTo>
                    <a:pt x="1385" y="228"/>
                  </a:lnTo>
                  <a:lnTo>
                    <a:pt x="1383" y="233"/>
                  </a:lnTo>
                  <a:lnTo>
                    <a:pt x="1381" y="237"/>
                  </a:lnTo>
                  <a:lnTo>
                    <a:pt x="1383" y="241"/>
                  </a:lnTo>
                  <a:lnTo>
                    <a:pt x="1385" y="242"/>
                  </a:lnTo>
                  <a:lnTo>
                    <a:pt x="1390" y="244"/>
                  </a:lnTo>
                  <a:lnTo>
                    <a:pt x="1395" y="244"/>
                  </a:lnTo>
                  <a:lnTo>
                    <a:pt x="1401" y="248"/>
                  </a:lnTo>
                  <a:lnTo>
                    <a:pt x="1405" y="251"/>
                  </a:lnTo>
                  <a:lnTo>
                    <a:pt x="1403" y="257"/>
                  </a:lnTo>
                  <a:lnTo>
                    <a:pt x="1399" y="260"/>
                  </a:lnTo>
                  <a:lnTo>
                    <a:pt x="1394" y="262"/>
                  </a:lnTo>
                  <a:lnTo>
                    <a:pt x="1386" y="262"/>
                  </a:lnTo>
                  <a:lnTo>
                    <a:pt x="1381" y="260"/>
                  </a:lnTo>
                  <a:lnTo>
                    <a:pt x="1367" y="255"/>
                  </a:lnTo>
                  <a:lnTo>
                    <a:pt x="1356" y="253"/>
                  </a:lnTo>
                  <a:lnTo>
                    <a:pt x="1345" y="255"/>
                  </a:lnTo>
                  <a:lnTo>
                    <a:pt x="1334" y="255"/>
                  </a:lnTo>
                  <a:lnTo>
                    <a:pt x="1325" y="253"/>
                  </a:lnTo>
                  <a:lnTo>
                    <a:pt x="1321" y="251"/>
                  </a:lnTo>
                  <a:lnTo>
                    <a:pt x="1319" y="248"/>
                  </a:lnTo>
                  <a:lnTo>
                    <a:pt x="1316" y="242"/>
                  </a:lnTo>
                  <a:lnTo>
                    <a:pt x="1310" y="235"/>
                  </a:lnTo>
                  <a:lnTo>
                    <a:pt x="1303" y="232"/>
                  </a:lnTo>
                  <a:lnTo>
                    <a:pt x="1292" y="228"/>
                  </a:lnTo>
                  <a:lnTo>
                    <a:pt x="1281" y="226"/>
                  </a:lnTo>
                  <a:lnTo>
                    <a:pt x="1272" y="226"/>
                  </a:lnTo>
                  <a:lnTo>
                    <a:pt x="1262" y="230"/>
                  </a:lnTo>
                  <a:lnTo>
                    <a:pt x="1254" y="232"/>
                  </a:lnTo>
                  <a:lnTo>
                    <a:pt x="1251" y="233"/>
                  </a:lnTo>
                  <a:lnTo>
                    <a:pt x="1243" y="244"/>
                  </a:lnTo>
                  <a:lnTo>
                    <a:pt x="1240" y="248"/>
                  </a:lnTo>
                  <a:lnTo>
                    <a:pt x="1236" y="250"/>
                  </a:lnTo>
                  <a:lnTo>
                    <a:pt x="1233" y="248"/>
                  </a:lnTo>
                  <a:lnTo>
                    <a:pt x="1229" y="244"/>
                  </a:lnTo>
                  <a:lnTo>
                    <a:pt x="1229" y="241"/>
                  </a:lnTo>
                  <a:lnTo>
                    <a:pt x="1229" y="237"/>
                  </a:lnTo>
                  <a:lnTo>
                    <a:pt x="1227" y="233"/>
                  </a:lnTo>
                  <a:lnTo>
                    <a:pt x="1222" y="233"/>
                  </a:lnTo>
                  <a:lnTo>
                    <a:pt x="1220" y="235"/>
                  </a:lnTo>
                  <a:lnTo>
                    <a:pt x="1218" y="237"/>
                  </a:lnTo>
                  <a:lnTo>
                    <a:pt x="1214" y="239"/>
                  </a:lnTo>
                  <a:lnTo>
                    <a:pt x="1213" y="239"/>
                  </a:lnTo>
                  <a:lnTo>
                    <a:pt x="1209" y="237"/>
                  </a:lnTo>
                  <a:lnTo>
                    <a:pt x="1207" y="235"/>
                  </a:lnTo>
                  <a:lnTo>
                    <a:pt x="1204" y="232"/>
                  </a:lnTo>
                  <a:lnTo>
                    <a:pt x="1198" y="230"/>
                  </a:lnTo>
                  <a:lnTo>
                    <a:pt x="1195" y="232"/>
                  </a:lnTo>
                  <a:lnTo>
                    <a:pt x="1189" y="233"/>
                  </a:lnTo>
                  <a:lnTo>
                    <a:pt x="1186" y="237"/>
                  </a:lnTo>
                  <a:lnTo>
                    <a:pt x="1184" y="242"/>
                  </a:lnTo>
                  <a:lnTo>
                    <a:pt x="1186" y="246"/>
                  </a:lnTo>
                  <a:lnTo>
                    <a:pt x="1187" y="250"/>
                  </a:lnTo>
                  <a:lnTo>
                    <a:pt x="1187" y="255"/>
                  </a:lnTo>
                  <a:lnTo>
                    <a:pt x="1178" y="253"/>
                  </a:lnTo>
                  <a:lnTo>
                    <a:pt x="1173" y="251"/>
                  </a:lnTo>
                  <a:lnTo>
                    <a:pt x="1167" y="253"/>
                  </a:lnTo>
                  <a:lnTo>
                    <a:pt x="1164" y="255"/>
                  </a:lnTo>
                  <a:lnTo>
                    <a:pt x="1160" y="259"/>
                  </a:lnTo>
                  <a:lnTo>
                    <a:pt x="1157" y="259"/>
                  </a:lnTo>
                  <a:lnTo>
                    <a:pt x="1153" y="259"/>
                  </a:lnTo>
                  <a:lnTo>
                    <a:pt x="1151" y="257"/>
                  </a:lnTo>
                  <a:lnTo>
                    <a:pt x="1149" y="255"/>
                  </a:lnTo>
                  <a:lnTo>
                    <a:pt x="1149" y="253"/>
                  </a:lnTo>
                  <a:lnTo>
                    <a:pt x="1153" y="248"/>
                  </a:lnTo>
                  <a:lnTo>
                    <a:pt x="1157" y="244"/>
                  </a:lnTo>
                  <a:lnTo>
                    <a:pt x="1169" y="239"/>
                  </a:lnTo>
                  <a:lnTo>
                    <a:pt x="1173" y="235"/>
                  </a:lnTo>
                  <a:lnTo>
                    <a:pt x="1178" y="230"/>
                  </a:lnTo>
                  <a:lnTo>
                    <a:pt x="1189" y="219"/>
                  </a:lnTo>
                  <a:lnTo>
                    <a:pt x="1195" y="213"/>
                  </a:lnTo>
                  <a:lnTo>
                    <a:pt x="1202" y="210"/>
                  </a:lnTo>
                  <a:lnTo>
                    <a:pt x="1211" y="208"/>
                  </a:lnTo>
                  <a:lnTo>
                    <a:pt x="1220" y="208"/>
                  </a:lnTo>
                  <a:lnTo>
                    <a:pt x="1229" y="208"/>
                  </a:lnTo>
                  <a:lnTo>
                    <a:pt x="1238" y="204"/>
                  </a:lnTo>
                  <a:lnTo>
                    <a:pt x="1247" y="201"/>
                  </a:lnTo>
                  <a:lnTo>
                    <a:pt x="1251" y="195"/>
                  </a:lnTo>
                  <a:lnTo>
                    <a:pt x="1251" y="190"/>
                  </a:lnTo>
                  <a:lnTo>
                    <a:pt x="1247" y="183"/>
                  </a:lnTo>
                  <a:lnTo>
                    <a:pt x="1243" y="177"/>
                  </a:lnTo>
                  <a:lnTo>
                    <a:pt x="1242" y="175"/>
                  </a:lnTo>
                  <a:lnTo>
                    <a:pt x="1242" y="172"/>
                  </a:lnTo>
                  <a:lnTo>
                    <a:pt x="1243" y="165"/>
                  </a:lnTo>
                  <a:lnTo>
                    <a:pt x="1243" y="161"/>
                  </a:lnTo>
                  <a:lnTo>
                    <a:pt x="1240" y="156"/>
                  </a:lnTo>
                  <a:lnTo>
                    <a:pt x="1234" y="154"/>
                  </a:lnTo>
                  <a:lnTo>
                    <a:pt x="1227" y="150"/>
                  </a:lnTo>
                  <a:lnTo>
                    <a:pt x="1225" y="146"/>
                  </a:lnTo>
                  <a:lnTo>
                    <a:pt x="1224" y="143"/>
                  </a:lnTo>
                  <a:lnTo>
                    <a:pt x="1222" y="137"/>
                  </a:lnTo>
                  <a:lnTo>
                    <a:pt x="1218" y="134"/>
                  </a:lnTo>
                  <a:lnTo>
                    <a:pt x="1214" y="132"/>
                  </a:lnTo>
                  <a:lnTo>
                    <a:pt x="1211" y="132"/>
                  </a:lnTo>
                  <a:lnTo>
                    <a:pt x="1202" y="136"/>
                  </a:lnTo>
                  <a:lnTo>
                    <a:pt x="1191" y="136"/>
                  </a:lnTo>
                  <a:lnTo>
                    <a:pt x="1180" y="137"/>
                  </a:lnTo>
                  <a:lnTo>
                    <a:pt x="1175" y="139"/>
                  </a:lnTo>
                  <a:lnTo>
                    <a:pt x="1167" y="143"/>
                  </a:lnTo>
                  <a:lnTo>
                    <a:pt x="1162" y="143"/>
                  </a:lnTo>
                  <a:lnTo>
                    <a:pt x="1157" y="141"/>
                  </a:lnTo>
                  <a:lnTo>
                    <a:pt x="1146" y="134"/>
                  </a:lnTo>
                  <a:lnTo>
                    <a:pt x="1129" y="116"/>
                  </a:lnTo>
                  <a:lnTo>
                    <a:pt x="1122" y="112"/>
                  </a:lnTo>
                  <a:lnTo>
                    <a:pt x="1115" y="108"/>
                  </a:lnTo>
                  <a:lnTo>
                    <a:pt x="1108" y="107"/>
                  </a:lnTo>
                  <a:lnTo>
                    <a:pt x="1099" y="107"/>
                  </a:lnTo>
                  <a:lnTo>
                    <a:pt x="1082" y="110"/>
                  </a:lnTo>
                  <a:lnTo>
                    <a:pt x="1066" y="116"/>
                  </a:lnTo>
                  <a:lnTo>
                    <a:pt x="1059" y="119"/>
                  </a:lnTo>
                  <a:lnTo>
                    <a:pt x="1057" y="123"/>
                  </a:lnTo>
                  <a:lnTo>
                    <a:pt x="1057" y="128"/>
                  </a:lnTo>
                  <a:lnTo>
                    <a:pt x="1055" y="134"/>
                  </a:lnTo>
                  <a:lnTo>
                    <a:pt x="1057" y="139"/>
                  </a:lnTo>
                  <a:lnTo>
                    <a:pt x="1061" y="145"/>
                  </a:lnTo>
                  <a:lnTo>
                    <a:pt x="1061" y="146"/>
                  </a:lnTo>
                  <a:lnTo>
                    <a:pt x="1061" y="148"/>
                  </a:lnTo>
                  <a:lnTo>
                    <a:pt x="1057" y="150"/>
                  </a:lnTo>
                  <a:lnTo>
                    <a:pt x="1053" y="150"/>
                  </a:lnTo>
                  <a:lnTo>
                    <a:pt x="1044" y="146"/>
                  </a:lnTo>
                  <a:lnTo>
                    <a:pt x="1035" y="143"/>
                  </a:lnTo>
                  <a:lnTo>
                    <a:pt x="1032" y="141"/>
                  </a:lnTo>
                  <a:lnTo>
                    <a:pt x="1026" y="143"/>
                  </a:lnTo>
                  <a:lnTo>
                    <a:pt x="1024" y="145"/>
                  </a:lnTo>
                  <a:lnTo>
                    <a:pt x="1023" y="146"/>
                  </a:lnTo>
                  <a:lnTo>
                    <a:pt x="1021" y="152"/>
                  </a:lnTo>
                  <a:lnTo>
                    <a:pt x="1017" y="156"/>
                  </a:lnTo>
                  <a:lnTo>
                    <a:pt x="1015" y="159"/>
                  </a:lnTo>
                  <a:lnTo>
                    <a:pt x="1012" y="159"/>
                  </a:lnTo>
                  <a:lnTo>
                    <a:pt x="1003" y="161"/>
                  </a:lnTo>
                  <a:lnTo>
                    <a:pt x="999" y="157"/>
                  </a:lnTo>
                  <a:lnTo>
                    <a:pt x="995" y="154"/>
                  </a:lnTo>
                  <a:lnTo>
                    <a:pt x="992" y="148"/>
                  </a:lnTo>
                  <a:lnTo>
                    <a:pt x="986" y="148"/>
                  </a:lnTo>
                  <a:lnTo>
                    <a:pt x="983" y="148"/>
                  </a:lnTo>
                  <a:lnTo>
                    <a:pt x="976" y="156"/>
                  </a:lnTo>
                  <a:lnTo>
                    <a:pt x="972" y="159"/>
                  </a:lnTo>
                  <a:lnTo>
                    <a:pt x="968" y="159"/>
                  </a:lnTo>
                  <a:lnTo>
                    <a:pt x="959" y="159"/>
                  </a:lnTo>
                  <a:lnTo>
                    <a:pt x="950" y="157"/>
                  </a:lnTo>
                  <a:lnTo>
                    <a:pt x="947" y="157"/>
                  </a:lnTo>
                  <a:lnTo>
                    <a:pt x="941" y="159"/>
                  </a:lnTo>
                  <a:lnTo>
                    <a:pt x="938" y="163"/>
                  </a:lnTo>
                  <a:lnTo>
                    <a:pt x="932" y="165"/>
                  </a:lnTo>
                  <a:lnTo>
                    <a:pt x="925" y="163"/>
                  </a:lnTo>
                  <a:lnTo>
                    <a:pt x="916" y="161"/>
                  </a:lnTo>
                  <a:lnTo>
                    <a:pt x="900" y="159"/>
                  </a:lnTo>
                  <a:lnTo>
                    <a:pt x="881" y="161"/>
                  </a:lnTo>
                  <a:lnTo>
                    <a:pt x="863" y="166"/>
                  </a:lnTo>
                  <a:lnTo>
                    <a:pt x="856" y="170"/>
                  </a:lnTo>
                  <a:lnTo>
                    <a:pt x="849" y="174"/>
                  </a:lnTo>
                  <a:lnTo>
                    <a:pt x="843" y="179"/>
                  </a:lnTo>
                  <a:lnTo>
                    <a:pt x="842" y="184"/>
                  </a:lnTo>
                  <a:lnTo>
                    <a:pt x="840" y="190"/>
                  </a:lnTo>
                  <a:lnTo>
                    <a:pt x="842" y="195"/>
                  </a:lnTo>
                  <a:lnTo>
                    <a:pt x="847" y="208"/>
                  </a:lnTo>
                  <a:lnTo>
                    <a:pt x="854" y="219"/>
                  </a:lnTo>
                  <a:lnTo>
                    <a:pt x="856" y="224"/>
                  </a:lnTo>
                  <a:lnTo>
                    <a:pt x="858" y="230"/>
                  </a:lnTo>
                  <a:lnTo>
                    <a:pt x="858" y="232"/>
                  </a:lnTo>
                  <a:lnTo>
                    <a:pt x="856" y="233"/>
                  </a:lnTo>
                  <a:lnTo>
                    <a:pt x="854" y="233"/>
                  </a:lnTo>
                  <a:lnTo>
                    <a:pt x="849" y="233"/>
                  </a:lnTo>
                  <a:lnTo>
                    <a:pt x="847" y="233"/>
                  </a:lnTo>
                  <a:lnTo>
                    <a:pt x="843" y="232"/>
                  </a:lnTo>
                  <a:lnTo>
                    <a:pt x="840" y="226"/>
                  </a:lnTo>
                  <a:lnTo>
                    <a:pt x="836" y="221"/>
                  </a:lnTo>
                  <a:lnTo>
                    <a:pt x="833" y="219"/>
                  </a:lnTo>
                  <a:lnTo>
                    <a:pt x="831" y="217"/>
                  </a:lnTo>
                  <a:lnTo>
                    <a:pt x="827" y="217"/>
                  </a:lnTo>
                  <a:lnTo>
                    <a:pt x="824" y="219"/>
                  </a:lnTo>
                  <a:lnTo>
                    <a:pt x="818" y="222"/>
                  </a:lnTo>
                  <a:lnTo>
                    <a:pt x="809" y="226"/>
                  </a:lnTo>
                  <a:lnTo>
                    <a:pt x="798" y="226"/>
                  </a:lnTo>
                  <a:lnTo>
                    <a:pt x="787" y="224"/>
                  </a:lnTo>
                  <a:lnTo>
                    <a:pt x="782" y="224"/>
                  </a:lnTo>
                  <a:lnTo>
                    <a:pt x="776" y="226"/>
                  </a:lnTo>
                  <a:lnTo>
                    <a:pt x="771" y="228"/>
                  </a:lnTo>
                  <a:lnTo>
                    <a:pt x="767" y="232"/>
                  </a:lnTo>
                  <a:lnTo>
                    <a:pt x="764" y="237"/>
                  </a:lnTo>
                  <a:lnTo>
                    <a:pt x="760" y="242"/>
                  </a:lnTo>
                  <a:lnTo>
                    <a:pt x="760" y="248"/>
                  </a:lnTo>
                  <a:lnTo>
                    <a:pt x="760" y="253"/>
                  </a:lnTo>
                  <a:lnTo>
                    <a:pt x="760" y="259"/>
                  </a:lnTo>
                  <a:lnTo>
                    <a:pt x="764" y="264"/>
                  </a:lnTo>
                  <a:lnTo>
                    <a:pt x="769" y="271"/>
                  </a:lnTo>
                  <a:lnTo>
                    <a:pt x="778" y="277"/>
                  </a:lnTo>
                  <a:lnTo>
                    <a:pt x="786" y="282"/>
                  </a:lnTo>
                  <a:lnTo>
                    <a:pt x="789" y="286"/>
                  </a:lnTo>
                  <a:lnTo>
                    <a:pt x="791" y="289"/>
                  </a:lnTo>
                  <a:lnTo>
                    <a:pt x="793" y="297"/>
                  </a:lnTo>
                  <a:lnTo>
                    <a:pt x="793" y="304"/>
                  </a:lnTo>
                  <a:lnTo>
                    <a:pt x="795" y="320"/>
                  </a:lnTo>
                  <a:lnTo>
                    <a:pt x="795" y="327"/>
                  </a:lnTo>
                  <a:lnTo>
                    <a:pt x="798" y="333"/>
                  </a:lnTo>
                  <a:lnTo>
                    <a:pt x="804" y="338"/>
                  </a:lnTo>
                  <a:lnTo>
                    <a:pt x="811" y="340"/>
                  </a:lnTo>
                  <a:lnTo>
                    <a:pt x="818" y="344"/>
                  </a:lnTo>
                  <a:lnTo>
                    <a:pt x="822" y="346"/>
                  </a:lnTo>
                  <a:lnTo>
                    <a:pt x="825" y="349"/>
                  </a:lnTo>
                  <a:lnTo>
                    <a:pt x="827" y="355"/>
                  </a:lnTo>
                  <a:lnTo>
                    <a:pt x="827" y="358"/>
                  </a:lnTo>
                  <a:lnTo>
                    <a:pt x="825" y="360"/>
                  </a:lnTo>
                  <a:lnTo>
                    <a:pt x="822" y="362"/>
                  </a:lnTo>
                  <a:lnTo>
                    <a:pt x="818" y="362"/>
                  </a:lnTo>
                  <a:lnTo>
                    <a:pt x="814" y="360"/>
                  </a:lnTo>
                  <a:lnTo>
                    <a:pt x="809" y="356"/>
                  </a:lnTo>
                  <a:lnTo>
                    <a:pt x="804" y="351"/>
                  </a:lnTo>
                  <a:lnTo>
                    <a:pt x="796" y="347"/>
                  </a:lnTo>
                  <a:lnTo>
                    <a:pt x="786" y="344"/>
                  </a:lnTo>
                  <a:lnTo>
                    <a:pt x="778" y="336"/>
                  </a:lnTo>
                  <a:lnTo>
                    <a:pt x="776" y="331"/>
                  </a:lnTo>
                  <a:lnTo>
                    <a:pt x="775" y="327"/>
                  </a:lnTo>
                  <a:lnTo>
                    <a:pt x="773" y="322"/>
                  </a:lnTo>
                  <a:lnTo>
                    <a:pt x="775" y="315"/>
                  </a:lnTo>
                  <a:lnTo>
                    <a:pt x="776" y="302"/>
                  </a:lnTo>
                  <a:lnTo>
                    <a:pt x="776" y="295"/>
                  </a:lnTo>
                  <a:lnTo>
                    <a:pt x="775" y="291"/>
                  </a:lnTo>
                  <a:lnTo>
                    <a:pt x="773" y="289"/>
                  </a:lnTo>
                  <a:lnTo>
                    <a:pt x="769" y="288"/>
                  </a:lnTo>
                  <a:lnTo>
                    <a:pt x="766" y="288"/>
                  </a:lnTo>
                  <a:lnTo>
                    <a:pt x="764" y="288"/>
                  </a:lnTo>
                  <a:lnTo>
                    <a:pt x="760" y="288"/>
                  </a:lnTo>
                  <a:lnTo>
                    <a:pt x="757" y="286"/>
                  </a:lnTo>
                  <a:lnTo>
                    <a:pt x="755" y="284"/>
                  </a:lnTo>
                  <a:lnTo>
                    <a:pt x="751" y="279"/>
                  </a:lnTo>
                  <a:lnTo>
                    <a:pt x="746" y="275"/>
                  </a:lnTo>
                  <a:lnTo>
                    <a:pt x="740" y="273"/>
                  </a:lnTo>
                  <a:lnTo>
                    <a:pt x="729" y="271"/>
                  </a:lnTo>
                  <a:lnTo>
                    <a:pt x="719" y="271"/>
                  </a:lnTo>
                  <a:lnTo>
                    <a:pt x="715" y="273"/>
                  </a:lnTo>
                  <a:lnTo>
                    <a:pt x="713" y="277"/>
                  </a:lnTo>
                  <a:lnTo>
                    <a:pt x="713" y="280"/>
                  </a:lnTo>
                  <a:lnTo>
                    <a:pt x="715" y="284"/>
                  </a:lnTo>
                  <a:lnTo>
                    <a:pt x="717" y="288"/>
                  </a:lnTo>
                  <a:lnTo>
                    <a:pt x="717" y="291"/>
                  </a:lnTo>
                  <a:lnTo>
                    <a:pt x="708" y="291"/>
                  </a:lnTo>
                  <a:lnTo>
                    <a:pt x="704" y="291"/>
                  </a:lnTo>
                  <a:lnTo>
                    <a:pt x="699" y="289"/>
                  </a:lnTo>
                  <a:lnTo>
                    <a:pt x="695" y="288"/>
                  </a:lnTo>
                  <a:lnTo>
                    <a:pt x="691" y="288"/>
                  </a:lnTo>
                  <a:lnTo>
                    <a:pt x="688" y="288"/>
                  </a:lnTo>
                  <a:lnTo>
                    <a:pt x="684" y="291"/>
                  </a:lnTo>
                  <a:lnTo>
                    <a:pt x="681" y="297"/>
                  </a:lnTo>
                  <a:lnTo>
                    <a:pt x="681" y="300"/>
                  </a:lnTo>
                  <a:lnTo>
                    <a:pt x="684" y="304"/>
                  </a:lnTo>
                  <a:lnTo>
                    <a:pt x="690" y="306"/>
                  </a:lnTo>
                  <a:lnTo>
                    <a:pt x="695" y="308"/>
                  </a:lnTo>
                  <a:lnTo>
                    <a:pt x="700" y="309"/>
                  </a:lnTo>
                  <a:lnTo>
                    <a:pt x="704" y="315"/>
                  </a:lnTo>
                  <a:lnTo>
                    <a:pt x="704" y="317"/>
                  </a:lnTo>
                  <a:lnTo>
                    <a:pt x="704" y="318"/>
                  </a:lnTo>
                  <a:lnTo>
                    <a:pt x="699" y="318"/>
                  </a:lnTo>
                  <a:lnTo>
                    <a:pt x="691" y="318"/>
                  </a:lnTo>
                  <a:lnTo>
                    <a:pt x="686" y="317"/>
                  </a:lnTo>
                  <a:lnTo>
                    <a:pt x="679" y="318"/>
                  </a:lnTo>
                  <a:lnTo>
                    <a:pt x="673" y="318"/>
                  </a:lnTo>
                  <a:lnTo>
                    <a:pt x="668" y="317"/>
                  </a:lnTo>
                  <a:lnTo>
                    <a:pt x="666" y="315"/>
                  </a:lnTo>
                  <a:lnTo>
                    <a:pt x="664" y="311"/>
                  </a:lnTo>
                  <a:lnTo>
                    <a:pt x="664" y="304"/>
                  </a:lnTo>
                  <a:lnTo>
                    <a:pt x="668" y="286"/>
                  </a:lnTo>
                  <a:lnTo>
                    <a:pt x="670" y="277"/>
                  </a:lnTo>
                  <a:lnTo>
                    <a:pt x="670" y="270"/>
                  </a:lnTo>
                  <a:lnTo>
                    <a:pt x="668" y="264"/>
                  </a:lnTo>
                  <a:lnTo>
                    <a:pt x="666" y="262"/>
                  </a:lnTo>
                  <a:lnTo>
                    <a:pt x="662" y="260"/>
                  </a:lnTo>
                  <a:lnTo>
                    <a:pt x="659" y="262"/>
                  </a:lnTo>
                  <a:lnTo>
                    <a:pt x="657" y="264"/>
                  </a:lnTo>
                  <a:lnTo>
                    <a:pt x="653" y="270"/>
                  </a:lnTo>
                  <a:lnTo>
                    <a:pt x="653" y="282"/>
                  </a:lnTo>
                  <a:lnTo>
                    <a:pt x="652" y="291"/>
                  </a:lnTo>
                  <a:lnTo>
                    <a:pt x="650" y="297"/>
                  </a:lnTo>
                  <a:lnTo>
                    <a:pt x="646" y="304"/>
                  </a:lnTo>
                  <a:lnTo>
                    <a:pt x="643" y="311"/>
                  </a:lnTo>
                  <a:lnTo>
                    <a:pt x="643" y="317"/>
                  </a:lnTo>
                  <a:lnTo>
                    <a:pt x="644" y="322"/>
                  </a:lnTo>
                  <a:lnTo>
                    <a:pt x="646" y="327"/>
                  </a:lnTo>
                  <a:lnTo>
                    <a:pt x="650" y="333"/>
                  </a:lnTo>
                  <a:lnTo>
                    <a:pt x="650" y="338"/>
                  </a:lnTo>
                  <a:lnTo>
                    <a:pt x="648" y="344"/>
                  </a:lnTo>
                  <a:lnTo>
                    <a:pt x="648" y="349"/>
                  </a:lnTo>
                  <a:lnTo>
                    <a:pt x="650" y="355"/>
                  </a:lnTo>
                  <a:lnTo>
                    <a:pt x="657" y="358"/>
                  </a:lnTo>
                  <a:lnTo>
                    <a:pt x="662" y="360"/>
                  </a:lnTo>
                  <a:lnTo>
                    <a:pt x="677" y="360"/>
                  </a:lnTo>
                  <a:lnTo>
                    <a:pt x="684" y="362"/>
                  </a:lnTo>
                  <a:lnTo>
                    <a:pt x="691" y="367"/>
                  </a:lnTo>
                  <a:lnTo>
                    <a:pt x="700" y="374"/>
                  </a:lnTo>
                  <a:lnTo>
                    <a:pt x="709" y="384"/>
                  </a:lnTo>
                  <a:lnTo>
                    <a:pt x="719" y="393"/>
                  </a:lnTo>
                  <a:lnTo>
                    <a:pt x="722" y="402"/>
                  </a:lnTo>
                  <a:lnTo>
                    <a:pt x="722" y="407"/>
                  </a:lnTo>
                  <a:lnTo>
                    <a:pt x="722" y="411"/>
                  </a:lnTo>
                  <a:lnTo>
                    <a:pt x="720" y="414"/>
                  </a:lnTo>
                  <a:lnTo>
                    <a:pt x="717" y="416"/>
                  </a:lnTo>
                  <a:lnTo>
                    <a:pt x="713" y="418"/>
                  </a:lnTo>
                  <a:lnTo>
                    <a:pt x="711" y="418"/>
                  </a:lnTo>
                  <a:lnTo>
                    <a:pt x="706" y="414"/>
                  </a:lnTo>
                  <a:lnTo>
                    <a:pt x="702" y="409"/>
                  </a:lnTo>
                  <a:lnTo>
                    <a:pt x="700" y="403"/>
                  </a:lnTo>
                  <a:lnTo>
                    <a:pt x="697" y="396"/>
                  </a:lnTo>
                  <a:lnTo>
                    <a:pt x="693" y="389"/>
                  </a:lnTo>
                  <a:lnTo>
                    <a:pt x="690" y="384"/>
                  </a:lnTo>
                  <a:lnTo>
                    <a:pt x="682" y="380"/>
                  </a:lnTo>
                  <a:lnTo>
                    <a:pt x="677" y="378"/>
                  </a:lnTo>
                  <a:lnTo>
                    <a:pt x="671" y="380"/>
                  </a:lnTo>
                  <a:lnTo>
                    <a:pt x="666" y="382"/>
                  </a:lnTo>
                  <a:lnTo>
                    <a:pt x="662" y="387"/>
                  </a:lnTo>
                  <a:lnTo>
                    <a:pt x="661" y="393"/>
                  </a:lnTo>
                  <a:lnTo>
                    <a:pt x="661" y="398"/>
                  </a:lnTo>
                  <a:lnTo>
                    <a:pt x="661" y="411"/>
                  </a:lnTo>
                  <a:lnTo>
                    <a:pt x="661" y="414"/>
                  </a:lnTo>
                  <a:lnTo>
                    <a:pt x="659" y="420"/>
                  </a:lnTo>
                  <a:lnTo>
                    <a:pt x="652" y="427"/>
                  </a:lnTo>
                  <a:lnTo>
                    <a:pt x="646" y="432"/>
                  </a:lnTo>
                  <a:lnTo>
                    <a:pt x="641" y="441"/>
                  </a:lnTo>
                  <a:lnTo>
                    <a:pt x="637" y="449"/>
                  </a:lnTo>
                  <a:lnTo>
                    <a:pt x="637" y="452"/>
                  </a:lnTo>
                  <a:lnTo>
                    <a:pt x="633" y="454"/>
                  </a:lnTo>
                  <a:lnTo>
                    <a:pt x="628" y="458"/>
                  </a:lnTo>
                  <a:lnTo>
                    <a:pt x="621" y="459"/>
                  </a:lnTo>
                  <a:lnTo>
                    <a:pt x="615" y="459"/>
                  </a:lnTo>
                  <a:lnTo>
                    <a:pt x="608" y="458"/>
                  </a:lnTo>
                  <a:lnTo>
                    <a:pt x="603" y="456"/>
                  </a:lnTo>
                  <a:lnTo>
                    <a:pt x="599" y="450"/>
                  </a:lnTo>
                  <a:lnTo>
                    <a:pt x="599" y="447"/>
                  </a:lnTo>
                  <a:lnTo>
                    <a:pt x="603" y="441"/>
                  </a:lnTo>
                  <a:lnTo>
                    <a:pt x="610" y="434"/>
                  </a:lnTo>
                  <a:lnTo>
                    <a:pt x="617" y="425"/>
                  </a:lnTo>
                  <a:lnTo>
                    <a:pt x="624" y="418"/>
                  </a:lnTo>
                  <a:lnTo>
                    <a:pt x="628" y="409"/>
                  </a:lnTo>
                  <a:lnTo>
                    <a:pt x="630" y="398"/>
                  </a:lnTo>
                  <a:lnTo>
                    <a:pt x="626" y="382"/>
                  </a:lnTo>
                  <a:lnTo>
                    <a:pt x="624" y="367"/>
                  </a:lnTo>
                  <a:lnTo>
                    <a:pt x="624" y="358"/>
                  </a:lnTo>
                  <a:lnTo>
                    <a:pt x="626" y="347"/>
                  </a:lnTo>
                  <a:lnTo>
                    <a:pt x="628" y="338"/>
                  </a:lnTo>
                  <a:lnTo>
                    <a:pt x="628" y="327"/>
                  </a:lnTo>
                  <a:lnTo>
                    <a:pt x="623" y="320"/>
                  </a:lnTo>
                  <a:lnTo>
                    <a:pt x="621" y="315"/>
                  </a:lnTo>
                  <a:lnTo>
                    <a:pt x="621" y="311"/>
                  </a:lnTo>
                  <a:lnTo>
                    <a:pt x="624" y="306"/>
                  </a:lnTo>
                  <a:lnTo>
                    <a:pt x="628" y="291"/>
                  </a:lnTo>
                  <a:lnTo>
                    <a:pt x="630" y="277"/>
                  </a:lnTo>
                  <a:lnTo>
                    <a:pt x="630" y="270"/>
                  </a:lnTo>
                  <a:lnTo>
                    <a:pt x="626" y="262"/>
                  </a:lnTo>
                  <a:lnTo>
                    <a:pt x="623" y="257"/>
                  </a:lnTo>
                  <a:lnTo>
                    <a:pt x="617" y="253"/>
                  </a:lnTo>
                  <a:lnTo>
                    <a:pt x="610" y="251"/>
                  </a:lnTo>
                  <a:lnTo>
                    <a:pt x="603" y="250"/>
                  </a:lnTo>
                  <a:lnTo>
                    <a:pt x="595" y="248"/>
                  </a:lnTo>
                  <a:lnTo>
                    <a:pt x="588" y="250"/>
                  </a:lnTo>
                  <a:lnTo>
                    <a:pt x="581" y="251"/>
                  </a:lnTo>
                  <a:lnTo>
                    <a:pt x="574" y="253"/>
                  </a:lnTo>
                  <a:lnTo>
                    <a:pt x="570" y="257"/>
                  </a:lnTo>
                  <a:lnTo>
                    <a:pt x="567" y="260"/>
                  </a:lnTo>
                  <a:lnTo>
                    <a:pt x="565" y="266"/>
                  </a:lnTo>
                  <a:lnTo>
                    <a:pt x="563" y="271"/>
                  </a:lnTo>
                  <a:lnTo>
                    <a:pt x="563" y="282"/>
                  </a:lnTo>
                  <a:lnTo>
                    <a:pt x="563" y="293"/>
                  </a:lnTo>
                  <a:lnTo>
                    <a:pt x="557" y="293"/>
                  </a:lnTo>
                  <a:lnTo>
                    <a:pt x="552" y="295"/>
                  </a:lnTo>
                  <a:lnTo>
                    <a:pt x="548" y="295"/>
                  </a:lnTo>
                  <a:lnTo>
                    <a:pt x="543" y="298"/>
                  </a:lnTo>
                  <a:lnTo>
                    <a:pt x="541" y="304"/>
                  </a:lnTo>
                  <a:lnTo>
                    <a:pt x="539" y="309"/>
                  </a:lnTo>
                  <a:lnTo>
                    <a:pt x="541" y="315"/>
                  </a:lnTo>
                  <a:lnTo>
                    <a:pt x="545" y="322"/>
                  </a:lnTo>
                  <a:lnTo>
                    <a:pt x="547" y="329"/>
                  </a:lnTo>
                  <a:lnTo>
                    <a:pt x="548" y="338"/>
                  </a:lnTo>
                  <a:lnTo>
                    <a:pt x="550" y="346"/>
                  </a:lnTo>
                  <a:lnTo>
                    <a:pt x="554" y="351"/>
                  </a:lnTo>
                  <a:lnTo>
                    <a:pt x="559" y="355"/>
                  </a:lnTo>
                  <a:lnTo>
                    <a:pt x="563" y="360"/>
                  </a:lnTo>
                  <a:lnTo>
                    <a:pt x="565" y="365"/>
                  </a:lnTo>
                  <a:lnTo>
                    <a:pt x="565" y="373"/>
                  </a:lnTo>
                  <a:lnTo>
                    <a:pt x="565" y="378"/>
                  </a:lnTo>
                  <a:lnTo>
                    <a:pt x="561" y="384"/>
                  </a:lnTo>
                  <a:lnTo>
                    <a:pt x="557" y="385"/>
                  </a:lnTo>
                  <a:lnTo>
                    <a:pt x="552" y="385"/>
                  </a:lnTo>
                  <a:lnTo>
                    <a:pt x="543" y="384"/>
                  </a:lnTo>
                  <a:lnTo>
                    <a:pt x="534" y="380"/>
                  </a:lnTo>
                  <a:lnTo>
                    <a:pt x="532" y="391"/>
                  </a:lnTo>
                  <a:lnTo>
                    <a:pt x="525" y="398"/>
                  </a:lnTo>
                  <a:lnTo>
                    <a:pt x="514" y="405"/>
                  </a:lnTo>
                  <a:lnTo>
                    <a:pt x="500" y="412"/>
                  </a:lnTo>
                  <a:lnTo>
                    <a:pt x="472" y="420"/>
                  </a:lnTo>
                  <a:lnTo>
                    <a:pt x="462" y="425"/>
                  </a:lnTo>
                  <a:lnTo>
                    <a:pt x="451" y="431"/>
                  </a:lnTo>
                  <a:lnTo>
                    <a:pt x="443" y="440"/>
                  </a:lnTo>
                  <a:lnTo>
                    <a:pt x="438" y="449"/>
                  </a:lnTo>
                  <a:lnTo>
                    <a:pt x="436" y="461"/>
                  </a:lnTo>
                  <a:lnTo>
                    <a:pt x="440" y="474"/>
                  </a:lnTo>
                  <a:lnTo>
                    <a:pt x="445" y="497"/>
                  </a:lnTo>
                  <a:lnTo>
                    <a:pt x="451" y="521"/>
                  </a:lnTo>
                  <a:lnTo>
                    <a:pt x="452" y="545"/>
                  </a:lnTo>
                  <a:lnTo>
                    <a:pt x="452" y="568"/>
                  </a:lnTo>
                  <a:lnTo>
                    <a:pt x="449" y="601"/>
                  </a:lnTo>
                  <a:lnTo>
                    <a:pt x="449" y="615"/>
                  </a:lnTo>
                  <a:lnTo>
                    <a:pt x="451" y="633"/>
                  </a:lnTo>
                  <a:lnTo>
                    <a:pt x="449" y="637"/>
                  </a:lnTo>
                  <a:lnTo>
                    <a:pt x="447" y="640"/>
                  </a:lnTo>
                  <a:lnTo>
                    <a:pt x="445" y="644"/>
                  </a:lnTo>
                  <a:lnTo>
                    <a:pt x="447" y="649"/>
                  </a:lnTo>
                  <a:lnTo>
                    <a:pt x="451" y="653"/>
                  </a:lnTo>
                  <a:lnTo>
                    <a:pt x="458" y="655"/>
                  </a:lnTo>
                  <a:lnTo>
                    <a:pt x="463" y="657"/>
                  </a:lnTo>
                  <a:lnTo>
                    <a:pt x="465" y="659"/>
                  </a:lnTo>
                  <a:lnTo>
                    <a:pt x="467" y="662"/>
                  </a:lnTo>
                  <a:lnTo>
                    <a:pt x="469" y="668"/>
                  </a:lnTo>
                  <a:lnTo>
                    <a:pt x="467" y="673"/>
                  </a:lnTo>
                  <a:lnTo>
                    <a:pt x="463" y="678"/>
                  </a:lnTo>
                  <a:lnTo>
                    <a:pt x="460" y="686"/>
                  </a:lnTo>
                  <a:lnTo>
                    <a:pt x="449" y="697"/>
                  </a:lnTo>
                  <a:lnTo>
                    <a:pt x="440" y="704"/>
                  </a:lnTo>
                  <a:lnTo>
                    <a:pt x="433" y="706"/>
                  </a:lnTo>
                  <a:lnTo>
                    <a:pt x="425" y="707"/>
                  </a:lnTo>
                  <a:lnTo>
                    <a:pt x="418" y="709"/>
                  </a:lnTo>
                  <a:lnTo>
                    <a:pt x="416" y="711"/>
                  </a:lnTo>
                  <a:lnTo>
                    <a:pt x="416" y="715"/>
                  </a:lnTo>
                  <a:lnTo>
                    <a:pt x="422" y="729"/>
                  </a:lnTo>
                  <a:lnTo>
                    <a:pt x="425" y="740"/>
                  </a:lnTo>
                  <a:lnTo>
                    <a:pt x="431" y="753"/>
                  </a:lnTo>
                  <a:lnTo>
                    <a:pt x="434" y="758"/>
                  </a:lnTo>
                  <a:lnTo>
                    <a:pt x="438" y="762"/>
                  </a:lnTo>
                  <a:lnTo>
                    <a:pt x="443" y="762"/>
                  </a:lnTo>
                  <a:lnTo>
                    <a:pt x="451" y="762"/>
                  </a:lnTo>
                  <a:lnTo>
                    <a:pt x="454" y="758"/>
                  </a:lnTo>
                  <a:lnTo>
                    <a:pt x="456" y="753"/>
                  </a:lnTo>
                  <a:lnTo>
                    <a:pt x="460" y="744"/>
                  </a:lnTo>
                  <a:lnTo>
                    <a:pt x="462" y="738"/>
                  </a:lnTo>
                  <a:lnTo>
                    <a:pt x="465" y="735"/>
                  </a:lnTo>
                  <a:lnTo>
                    <a:pt x="471" y="731"/>
                  </a:lnTo>
                  <a:lnTo>
                    <a:pt x="478" y="731"/>
                  </a:lnTo>
                  <a:lnTo>
                    <a:pt x="483" y="733"/>
                  </a:lnTo>
                  <a:lnTo>
                    <a:pt x="489" y="735"/>
                  </a:lnTo>
                  <a:lnTo>
                    <a:pt x="490" y="738"/>
                  </a:lnTo>
                  <a:lnTo>
                    <a:pt x="490" y="742"/>
                  </a:lnTo>
                  <a:lnTo>
                    <a:pt x="490" y="753"/>
                  </a:lnTo>
                  <a:lnTo>
                    <a:pt x="489" y="762"/>
                  </a:lnTo>
                  <a:lnTo>
                    <a:pt x="483" y="782"/>
                  </a:lnTo>
                  <a:lnTo>
                    <a:pt x="481" y="792"/>
                  </a:lnTo>
                  <a:lnTo>
                    <a:pt x="481" y="801"/>
                  </a:lnTo>
                  <a:lnTo>
                    <a:pt x="483" y="805"/>
                  </a:lnTo>
                  <a:lnTo>
                    <a:pt x="485" y="807"/>
                  </a:lnTo>
                  <a:lnTo>
                    <a:pt x="492" y="809"/>
                  </a:lnTo>
                  <a:lnTo>
                    <a:pt x="494" y="811"/>
                  </a:lnTo>
                  <a:lnTo>
                    <a:pt x="496" y="812"/>
                  </a:lnTo>
                  <a:lnTo>
                    <a:pt x="496" y="814"/>
                  </a:lnTo>
                  <a:lnTo>
                    <a:pt x="494" y="820"/>
                  </a:lnTo>
                  <a:lnTo>
                    <a:pt x="490" y="821"/>
                  </a:lnTo>
                  <a:lnTo>
                    <a:pt x="485" y="823"/>
                  </a:lnTo>
                  <a:lnTo>
                    <a:pt x="478" y="825"/>
                  </a:lnTo>
                  <a:lnTo>
                    <a:pt x="474" y="829"/>
                  </a:lnTo>
                  <a:lnTo>
                    <a:pt x="469" y="834"/>
                  </a:lnTo>
                  <a:lnTo>
                    <a:pt x="465" y="839"/>
                  </a:lnTo>
                  <a:lnTo>
                    <a:pt x="462" y="849"/>
                  </a:lnTo>
                  <a:lnTo>
                    <a:pt x="458" y="850"/>
                  </a:lnTo>
                  <a:lnTo>
                    <a:pt x="452" y="850"/>
                  </a:lnTo>
                  <a:lnTo>
                    <a:pt x="447" y="849"/>
                  </a:lnTo>
                  <a:lnTo>
                    <a:pt x="436" y="843"/>
                  </a:lnTo>
                  <a:lnTo>
                    <a:pt x="424" y="834"/>
                  </a:lnTo>
                  <a:lnTo>
                    <a:pt x="413" y="823"/>
                  </a:lnTo>
                  <a:lnTo>
                    <a:pt x="400" y="814"/>
                  </a:lnTo>
                  <a:lnTo>
                    <a:pt x="395" y="811"/>
                  </a:lnTo>
                  <a:lnTo>
                    <a:pt x="387" y="807"/>
                  </a:lnTo>
                  <a:lnTo>
                    <a:pt x="380" y="807"/>
                  </a:lnTo>
                  <a:lnTo>
                    <a:pt x="375" y="807"/>
                  </a:lnTo>
                  <a:lnTo>
                    <a:pt x="362" y="807"/>
                  </a:lnTo>
                  <a:lnTo>
                    <a:pt x="347" y="809"/>
                  </a:lnTo>
                  <a:lnTo>
                    <a:pt x="342" y="809"/>
                  </a:lnTo>
                  <a:lnTo>
                    <a:pt x="333" y="807"/>
                  </a:lnTo>
                  <a:lnTo>
                    <a:pt x="320" y="803"/>
                  </a:lnTo>
                  <a:lnTo>
                    <a:pt x="309" y="801"/>
                  </a:lnTo>
                  <a:lnTo>
                    <a:pt x="306" y="801"/>
                  </a:lnTo>
                  <a:lnTo>
                    <a:pt x="302" y="803"/>
                  </a:lnTo>
                  <a:lnTo>
                    <a:pt x="299" y="807"/>
                  </a:lnTo>
                  <a:lnTo>
                    <a:pt x="295" y="814"/>
                  </a:lnTo>
                  <a:lnTo>
                    <a:pt x="293" y="825"/>
                  </a:lnTo>
                  <a:lnTo>
                    <a:pt x="293" y="834"/>
                  </a:lnTo>
                  <a:lnTo>
                    <a:pt x="300" y="852"/>
                  </a:lnTo>
                  <a:lnTo>
                    <a:pt x="300" y="863"/>
                  </a:lnTo>
                  <a:lnTo>
                    <a:pt x="299" y="872"/>
                  </a:lnTo>
                  <a:lnTo>
                    <a:pt x="299" y="883"/>
                  </a:lnTo>
                  <a:lnTo>
                    <a:pt x="299" y="892"/>
                  </a:lnTo>
                  <a:lnTo>
                    <a:pt x="302" y="901"/>
                  </a:lnTo>
                  <a:lnTo>
                    <a:pt x="306" y="910"/>
                  </a:lnTo>
                  <a:lnTo>
                    <a:pt x="309" y="917"/>
                  </a:lnTo>
                  <a:lnTo>
                    <a:pt x="311" y="928"/>
                  </a:lnTo>
                  <a:lnTo>
                    <a:pt x="309" y="943"/>
                  </a:lnTo>
                  <a:lnTo>
                    <a:pt x="309" y="959"/>
                  </a:lnTo>
                  <a:lnTo>
                    <a:pt x="320" y="964"/>
                  </a:lnTo>
                  <a:lnTo>
                    <a:pt x="331" y="973"/>
                  </a:lnTo>
                  <a:lnTo>
                    <a:pt x="340" y="984"/>
                  </a:lnTo>
                  <a:lnTo>
                    <a:pt x="349" y="993"/>
                  </a:lnTo>
                  <a:lnTo>
                    <a:pt x="353" y="999"/>
                  </a:lnTo>
                  <a:lnTo>
                    <a:pt x="349" y="1002"/>
                  </a:lnTo>
                  <a:lnTo>
                    <a:pt x="346" y="1004"/>
                  </a:lnTo>
                  <a:lnTo>
                    <a:pt x="340" y="1004"/>
                  </a:lnTo>
                  <a:lnTo>
                    <a:pt x="333" y="1004"/>
                  </a:lnTo>
                  <a:lnTo>
                    <a:pt x="319" y="1002"/>
                  </a:lnTo>
                  <a:lnTo>
                    <a:pt x="313" y="1001"/>
                  </a:lnTo>
                  <a:lnTo>
                    <a:pt x="308" y="1002"/>
                  </a:lnTo>
                  <a:lnTo>
                    <a:pt x="300" y="1006"/>
                  </a:lnTo>
                  <a:lnTo>
                    <a:pt x="295" y="1013"/>
                  </a:lnTo>
                  <a:lnTo>
                    <a:pt x="291" y="1022"/>
                  </a:lnTo>
                  <a:lnTo>
                    <a:pt x="291" y="1029"/>
                  </a:lnTo>
                  <a:lnTo>
                    <a:pt x="290" y="1037"/>
                  </a:lnTo>
                  <a:lnTo>
                    <a:pt x="291" y="1040"/>
                  </a:lnTo>
                  <a:lnTo>
                    <a:pt x="293" y="1044"/>
                  </a:lnTo>
                  <a:lnTo>
                    <a:pt x="297" y="1048"/>
                  </a:lnTo>
                  <a:lnTo>
                    <a:pt x="306" y="1051"/>
                  </a:lnTo>
                  <a:lnTo>
                    <a:pt x="319" y="1053"/>
                  </a:lnTo>
                  <a:lnTo>
                    <a:pt x="331" y="1058"/>
                  </a:lnTo>
                  <a:lnTo>
                    <a:pt x="340" y="1064"/>
                  </a:lnTo>
                  <a:lnTo>
                    <a:pt x="355" y="1080"/>
                  </a:lnTo>
                  <a:lnTo>
                    <a:pt x="360" y="1073"/>
                  </a:lnTo>
                  <a:lnTo>
                    <a:pt x="364" y="1066"/>
                  </a:lnTo>
                  <a:lnTo>
                    <a:pt x="367" y="1064"/>
                  </a:lnTo>
                  <a:lnTo>
                    <a:pt x="369" y="1064"/>
                  </a:lnTo>
                  <a:lnTo>
                    <a:pt x="373" y="1064"/>
                  </a:lnTo>
                  <a:lnTo>
                    <a:pt x="378" y="1069"/>
                  </a:lnTo>
                  <a:lnTo>
                    <a:pt x="380" y="1073"/>
                  </a:lnTo>
                  <a:lnTo>
                    <a:pt x="382" y="1078"/>
                  </a:lnTo>
                  <a:lnTo>
                    <a:pt x="386" y="1089"/>
                  </a:lnTo>
                  <a:lnTo>
                    <a:pt x="389" y="1096"/>
                  </a:lnTo>
                  <a:lnTo>
                    <a:pt x="395" y="1104"/>
                  </a:lnTo>
                  <a:lnTo>
                    <a:pt x="396" y="1107"/>
                  </a:lnTo>
                  <a:lnTo>
                    <a:pt x="396" y="1111"/>
                  </a:lnTo>
                  <a:lnTo>
                    <a:pt x="395" y="1115"/>
                  </a:lnTo>
                  <a:lnTo>
                    <a:pt x="391" y="1118"/>
                  </a:lnTo>
                  <a:lnTo>
                    <a:pt x="386" y="1118"/>
                  </a:lnTo>
                  <a:lnTo>
                    <a:pt x="376" y="1116"/>
                  </a:lnTo>
                  <a:lnTo>
                    <a:pt x="367" y="1115"/>
                  </a:lnTo>
                  <a:lnTo>
                    <a:pt x="360" y="1115"/>
                  </a:lnTo>
                  <a:lnTo>
                    <a:pt x="362" y="1122"/>
                  </a:lnTo>
                  <a:lnTo>
                    <a:pt x="366" y="1129"/>
                  </a:lnTo>
                  <a:lnTo>
                    <a:pt x="371" y="1134"/>
                  </a:lnTo>
                  <a:lnTo>
                    <a:pt x="378" y="1140"/>
                  </a:lnTo>
                  <a:lnTo>
                    <a:pt x="386" y="1145"/>
                  </a:lnTo>
                  <a:lnTo>
                    <a:pt x="391" y="1151"/>
                  </a:lnTo>
                  <a:lnTo>
                    <a:pt x="395" y="1156"/>
                  </a:lnTo>
                  <a:lnTo>
                    <a:pt x="398" y="1165"/>
                  </a:lnTo>
                  <a:lnTo>
                    <a:pt x="398" y="1180"/>
                  </a:lnTo>
                  <a:lnTo>
                    <a:pt x="400" y="1198"/>
                  </a:lnTo>
                  <a:lnTo>
                    <a:pt x="398" y="1207"/>
                  </a:lnTo>
                  <a:lnTo>
                    <a:pt x="396" y="1214"/>
                  </a:lnTo>
                  <a:lnTo>
                    <a:pt x="393" y="1221"/>
                  </a:lnTo>
                  <a:lnTo>
                    <a:pt x="387" y="1225"/>
                  </a:lnTo>
                  <a:lnTo>
                    <a:pt x="376" y="1229"/>
                  </a:lnTo>
                  <a:lnTo>
                    <a:pt x="369" y="1229"/>
                  </a:lnTo>
                  <a:lnTo>
                    <a:pt x="355" y="1221"/>
                  </a:lnTo>
                  <a:lnTo>
                    <a:pt x="344" y="1216"/>
                  </a:lnTo>
                  <a:lnTo>
                    <a:pt x="331" y="1212"/>
                  </a:lnTo>
                  <a:lnTo>
                    <a:pt x="319" y="1209"/>
                  </a:lnTo>
                  <a:lnTo>
                    <a:pt x="308" y="1205"/>
                  </a:lnTo>
                  <a:lnTo>
                    <a:pt x="299" y="1201"/>
                  </a:lnTo>
                  <a:lnTo>
                    <a:pt x="293" y="1196"/>
                  </a:lnTo>
                  <a:lnTo>
                    <a:pt x="288" y="1192"/>
                  </a:lnTo>
                  <a:lnTo>
                    <a:pt x="284" y="1187"/>
                  </a:lnTo>
                  <a:lnTo>
                    <a:pt x="270" y="1191"/>
                  </a:lnTo>
                  <a:lnTo>
                    <a:pt x="253" y="1192"/>
                  </a:lnTo>
                  <a:lnTo>
                    <a:pt x="239" y="1192"/>
                  </a:lnTo>
                  <a:lnTo>
                    <a:pt x="224" y="1192"/>
                  </a:lnTo>
                  <a:lnTo>
                    <a:pt x="197" y="1189"/>
                  </a:lnTo>
                  <a:lnTo>
                    <a:pt x="170" y="1183"/>
                  </a:lnTo>
                  <a:lnTo>
                    <a:pt x="143" y="1178"/>
                  </a:lnTo>
                  <a:lnTo>
                    <a:pt x="130" y="1178"/>
                  </a:lnTo>
                  <a:lnTo>
                    <a:pt x="116" y="1176"/>
                  </a:lnTo>
                  <a:lnTo>
                    <a:pt x="103" y="1178"/>
                  </a:lnTo>
                  <a:lnTo>
                    <a:pt x="89" y="1180"/>
                  </a:lnTo>
                  <a:lnTo>
                    <a:pt x="74" y="1185"/>
                  </a:lnTo>
                  <a:lnTo>
                    <a:pt x="60" y="1191"/>
                  </a:lnTo>
                  <a:lnTo>
                    <a:pt x="56" y="1200"/>
                  </a:lnTo>
                  <a:lnTo>
                    <a:pt x="54" y="1209"/>
                  </a:lnTo>
                  <a:lnTo>
                    <a:pt x="56" y="1216"/>
                  </a:lnTo>
                  <a:lnTo>
                    <a:pt x="60" y="1223"/>
                  </a:lnTo>
                  <a:lnTo>
                    <a:pt x="60" y="1227"/>
                  </a:lnTo>
                  <a:lnTo>
                    <a:pt x="58" y="1230"/>
                  </a:lnTo>
                  <a:lnTo>
                    <a:pt x="56" y="1232"/>
                  </a:lnTo>
                  <a:lnTo>
                    <a:pt x="51" y="1236"/>
                  </a:lnTo>
                  <a:lnTo>
                    <a:pt x="43" y="1238"/>
                  </a:lnTo>
                  <a:lnTo>
                    <a:pt x="33" y="1239"/>
                  </a:lnTo>
                  <a:lnTo>
                    <a:pt x="23" y="1239"/>
                  </a:lnTo>
                  <a:lnTo>
                    <a:pt x="14" y="1239"/>
                  </a:lnTo>
                  <a:lnTo>
                    <a:pt x="7" y="1241"/>
                  </a:lnTo>
                  <a:lnTo>
                    <a:pt x="2" y="1245"/>
                  </a:lnTo>
                  <a:lnTo>
                    <a:pt x="0" y="1250"/>
                  </a:lnTo>
                  <a:lnTo>
                    <a:pt x="2" y="1257"/>
                  </a:lnTo>
                  <a:lnTo>
                    <a:pt x="5" y="1270"/>
                  </a:lnTo>
                  <a:lnTo>
                    <a:pt x="14" y="1285"/>
                  </a:lnTo>
                  <a:lnTo>
                    <a:pt x="23" y="1297"/>
                  </a:lnTo>
                  <a:lnTo>
                    <a:pt x="29" y="1295"/>
                  </a:lnTo>
                  <a:lnTo>
                    <a:pt x="36" y="1295"/>
                  </a:lnTo>
                  <a:lnTo>
                    <a:pt x="47" y="1299"/>
                  </a:lnTo>
                  <a:lnTo>
                    <a:pt x="54" y="1305"/>
                  </a:lnTo>
                  <a:lnTo>
                    <a:pt x="63" y="1312"/>
                  </a:lnTo>
                  <a:lnTo>
                    <a:pt x="69" y="1319"/>
                  </a:lnTo>
                  <a:lnTo>
                    <a:pt x="72" y="1326"/>
                  </a:lnTo>
                  <a:lnTo>
                    <a:pt x="76" y="1341"/>
                  </a:lnTo>
                  <a:lnTo>
                    <a:pt x="78" y="1346"/>
                  </a:lnTo>
                  <a:lnTo>
                    <a:pt x="81" y="1353"/>
                  </a:lnTo>
                  <a:lnTo>
                    <a:pt x="90" y="1366"/>
                  </a:lnTo>
                  <a:lnTo>
                    <a:pt x="92" y="1373"/>
                  </a:lnTo>
                  <a:lnTo>
                    <a:pt x="94" y="1381"/>
                  </a:lnTo>
                  <a:lnTo>
                    <a:pt x="96" y="1390"/>
                  </a:lnTo>
                  <a:lnTo>
                    <a:pt x="100" y="1397"/>
                  </a:lnTo>
                  <a:lnTo>
                    <a:pt x="109" y="1409"/>
                  </a:lnTo>
                  <a:lnTo>
                    <a:pt x="114" y="1417"/>
                  </a:lnTo>
                  <a:lnTo>
                    <a:pt x="118" y="1426"/>
                  </a:lnTo>
                  <a:lnTo>
                    <a:pt x="119" y="1442"/>
                  </a:lnTo>
                  <a:lnTo>
                    <a:pt x="121" y="1449"/>
                  </a:lnTo>
                  <a:lnTo>
                    <a:pt x="125" y="1455"/>
                  </a:lnTo>
                  <a:lnTo>
                    <a:pt x="132" y="1464"/>
                  </a:lnTo>
                  <a:lnTo>
                    <a:pt x="136" y="1471"/>
                  </a:lnTo>
                  <a:lnTo>
                    <a:pt x="138" y="1480"/>
                  </a:lnTo>
                  <a:lnTo>
                    <a:pt x="139" y="1487"/>
                  </a:lnTo>
                  <a:lnTo>
                    <a:pt x="143" y="1496"/>
                  </a:lnTo>
                  <a:lnTo>
                    <a:pt x="147" y="1502"/>
                  </a:lnTo>
                  <a:lnTo>
                    <a:pt x="154" y="1505"/>
                  </a:lnTo>
                  <a:lnTo>
                    <a:pt x="159" y="1511"/>
                  </a:lnTo>
                  <a:lnTo>
                    <a:pt x="165" y="1516"/>
                  </a:lnTo>
                  <a:lnTo>
                    <a:pt x="168" y="1520"/>
                  </a:lnTo>
                  <a:lnTo>
                    <a:pt x="168" y="1523"/>
                  </a:lnTo>
                  <a:lnTo>
                    <a:pt x="170" y="1534"/>
                  </a:lnTo>
                  <a:lnTo>
                    <a:pt x="168" y="1554"/>
                  </a:lnTo>
                  <a:lnTo>
                    <a:pt x="168" y="1561"/>
                  </a:lnTo>
                  <a:lnTo>
                    <a:pt x="170" y="1569"/>
                  </a:lnTo>
                  <a:lnTo>
                    <a:pt x="174" y="1576"/>
                  </a:lnTo>
                  <a:lnTo>
                    <a:pt x="177" y="1581"/>
                  </a:lnTo>
                  <a:lnTo>
                    <a:pt x="181" y="1587"/>
                  </a:lnTo>
                  <a:lnTo>
                    <a:pt x="186" y="1590"/>
                  </a:lnTo>
                  <a:lnTo>
                    <a:pt x="194" y="1594"/>
                  </a:lnTo>
                  <a:lnTo>
                    <a:pt x="203" y="1596"/>
                  </a:lnTo>
                  <a:lnTo>
                    <a:pt x="212" y="1596"/>
                  </a:lnTo>
                  <a:lnTo>
                    <a:pt x="221" y="1594"/>
                  </a:lnTo>
                  <a:lnTo>
                    <a:pt x="239" y="1590"/>
                  </a:lnTo>
                  <a:lnTo>
                    <a:pt x="248" y="1589"/>
                  </a:lnTo>
                  <a:lnTo>
                    <a:pt x="257" y="1589"/>
                  </a:lnTo>
                  <a:lnTo>
                    <a:pt x="264" y="1589"/>
                  </a:lnTo>
                  <a:lnTo>
                    <a:pt x="271" y="1585"/>
                  </a:lnTo>
                  <a:lnTo>
                    <a:pt x="275" y="1581"/>
                  </a:lnTo>
                  <a:lnTo>
                    <a:pt x="277" y="1578"/>
                  </a:lnTo>
                  <a:lnTo>
                    <a:pt x="281" y="1572"/>
                  </a:lnTo>
                  <a:lnTo>
                    <a:pt x="284" y="1570"/>
                  </a:lnTo>
                  <a:lnTo>
                    <a:pt x="290" y="1567"/>
                  </a:lnTo>
                  <a:lnTo>
                    <a:pt x="297" y="1567"/>
                  </a:lnTo>
                  <a:lnTo>
                    <a:pt x="304" y="1565"/>
                  </a:lnTo>
                  <a:lnTo>
                    <a:pt x="308" y="1563"/>
                  </a:lnTo>
                  <a:lnTo>
                    <a:pt x="309" y="1561"/>
                  </a:lnTo>
                  <a:lnTo>
                    <a:pt x="311" y="1556"/>
                  </a:lnTo>
                  <a:lnTo>
                    <a:pt x="313" y="1551"/>
                  </a:lnTo>
                  <a:lnTo>
                    <a:pt x="313" y="1545"/>
                  </a:lnTo>
                  <a:lnTo>
                    <a:pt x="313" y="1542"/>
                  </a:lnTo>
                  <a:lnTo>
                    <a:pt x="317" y="1536"/>
                  </a:lnTo>
                  <a:lnTo>
                    <a:pt x="320" y="1531"/>
                  </a:lnTo>
                  <a:lnTo>
                    <a:pt x="331" y="1525"/>
                  </a:lnTo>
                  <a:lnTo>
                    <a:pt x="355" y="1516"/>
                  </a:lnTo>
                  <a:lnTo>
                    <a:pt x="366" y="1511"/>
                  </a:lnTo>
                  <a:lnTo>
                    <a:pt x="375" y="1505"/>
                  </a:lnTo>
                  <a:lnTo>
                    <a:pt x="389" y="1502"/>
                  </a:lnTo>
                  <a:lnTo>
                    <a:pt x="396" y="1500"/>
                  </a:lnTo>
                  <a:lnTo>
                    <a:pt x="402" y="1496"/>
                  </a:lnTo>
                  <a:lnTo>
                    <a:pt x="411" y="1487"/>
                  </a:lnTo>
                  <a:lnTo>
                    <a:pt x="414" y="1478"/>
                  </a:lnTo>
                  <a:lnTo>
                    <a:pt x="418" y="1467"/>
                  </a:lnTo>
                  <a:lnTo>
                    <a:pt x="420" y="1456"/>
                  </a:lnTo>
                  <a:lnTo>
                    <a:pt x="422" y="1435"/>
                  </a:lnTo>
                  <a:lnTo>
                    <a:pt x="422" y="1424"/>
                  </a:lnTo>
                  <a:lnTo>
                    <a:pt x="418" y="1411"/>
                  </a:lnTo>
                  <a:lnTo>
                    <a:pt x="416" y="1406"/>
                  </a:lnTo>
                  <a:lnTo>
                    <a:pt x="413" y="1402"/>
                  </a:lnTo>
                  <a:lnTo>
                    <a:pt x="404" y="1397"/>
                  </a:lnTo>
                  <a:lnTo>
                    <a:pt x="395" y="1391"/>
                  </a:lnTo>
                  <a:lnTo>
                    <a:pt x="391" y="1390"/>
                  </a:lnTo>
                  <a:lnTo>
                    <a:pt x="387" y="1384"/>
                  </a:lnTo>
                  <a:lnTo>
                    <a:pt x="380" y="1375"/>
                  </a:lnTo>
                  <a:lnTo>
                    <a:pt x="376" y="1371"/>
                  </a:lnTo>
                  <a:lnTo>
                    <a:pt x="369" y="1373"/>
                  </a:lnTo>
                  <a:lnTo>
                    <a:pt x="366" y="1375"/>
                  </a:lnTo>
                  <a:lnTo>
                    <a:pt x="362" y="1379"/>
                  </a:lnTo>
                  <a:lnTo>
                    <a:pt x="357" y="1388"/>
                  </a:lnTo>
                  <a:lnTo>
                    <a:pt x="353" y="1397"/>
                  </a:lnTo>
                  <a:lnTo>
                    <a:pt x="349" y="1400"/>
                  </a:lnTo>
                  <a:lnTo>
                    <a:pt x="344" y="1402"/>
                  </a:lnTo>
                  <a:lnTo>
                    <a:pt x="338" y="1404"/>
                  </a:lnTo>
                  <a:lnTo>
                    <a:pt x="331" y="1402"/>
                  </a:lnTo>
                  <a:lnTo>
                    <a:pt x="317" y="1397"/>
                  </a:lnTo>
                  <a:lnTo>
                    <a:pt x="304" y="1388"/>
                  </a:lnTo>
                  <a:lnTo>
                    <a:pt x="293" y="1381"/>
                  </a:lnTo>
                  <a:lnTo>
                    <a:pt x="282" y="1371"/>
                  </a:lnTo>
                  <a:lnTo>
                    <a:pt x="281" y="1364"/>
                  </a:lnTo>
                  <a:lnTo>
                    <a:pt x="277" y="1359"/>
                  </a:lnTo>
                  <a:lnTo>
                    <a:pt x="277" y="1346"/>
                  </a:lnTo>
                  <a:lnTo>
                    <a:pt x="277" y="1341"/>
                  </a:lnTo>
                  <a:lnTo>
                    <a:pt x="277" y="1335"/>
                  </a:lnTo>
                  <a:lnTo>
                    <a:pt x="273" y="1328"/>
                  </a:lnTo>
                  <a:lnTo>
                    <a:pt x="268" y="1321"/>
                  </a:lnTo>
                  <a:lnTo>
                    <a:pt x="257" y="1308"/>
                  </a:lnTo>
                  <a:lnTo>
                    <a:pt x="252" y="1301"/>
                  </a:lnTo>
                  <a:lnTo>
                    <a:pt x="250" y="1297"/>
                  </a:lnTo>
                  <a:lnTo>
                    <a:pt x="248" y="1292"/>
                  </a:lnTo>
                  <a:lnTo>
                    <a:pt x="250" y="1286"/>
                  </a:lnTo>
                  <a:lnTo>
                    <a:pt x="252" y="1281"/>
                  </a:lnTo>
                  <a:lnTo>
                    <a:pt x="255" y="1276"/>
                  </a:lnTo>
                  <a:lnTo>
                    <a:pt x="259" y="1272"/>
                  </a:lnTo>
                  <a:lnTo>
                    <a:pt x="264" y="1270"/>
                  </a:lnTo>
                  <a:lnTo>
                    <a:pt x="270" y="1268"/>
                  </a:lnTo>
                  <a:lnTo>
                    <a:pt x="275" y="1270"/>
                  </a:lnTo>
                  <a:lnTo>
                    <a:pt x="279" y="1272"/>
                  </a:lnTo>
                  <a:lnTo>
                    <a:pt x="282" y="1276"/>
                  </a:lnTo>
                  <a:lnTo>
                    <a:pt x="286" y="1281"/>
                  </a:lnTo>
                  <a:lnTo>
                    <a:pt x="290" y="1290"/>
                  </a:lnTo>
                  <a:lnTo>
                    <a:pt x="291" y="1299"/>
                  </a:lnTo>
                  <a:lnTo>
                    <a:pt x="295" y="1310"/>
                  </a:lnTo>
                  <a:lnTo>
                    <a:pt x="299" y="1315"/>
                  </a:lnTo>
                  <a:lnTo>
                    <a:pt x="302" y="1321"/>
                  </a:lnTo>
                  <a:lnTo>
                    <a:pt x="308" y="1324"/>
                  </a:lnTo>
                  <a:lnTo>
                    <a:pt x="313" y="1326"/>
                  </a:lnTo>
                  <a:lnTo>
                    <a:pt x="326" y="1328"/>
                  </a:lnTo>
                  <a:lnTo>
                    <a:pt x="338" y="1330"/>
                  </a:lnTo>
                  <a:lnTo>
                    <a:pt x="351" y="1328"/>
                  </a:lnTo>
                  <a:lnTo>
                    <a:pt x="362" y="1330"/>
                  </a:lnTo>
                  <a:lnTo>
                    <a:pt x="373" y="1335"/>
                  </a:lnTo>
                  <a:lnTo>
                    <a:pt x="384" y="1343"/>
                  </a:lnTo>
                  <a:lnTo>
                    <a:pt x="396" y="1355"/>
                  </a:lnTo>
                  <a:lnTo>
                    <a:pt x="404" y="1361"/>
                  </a:lnTo>
                  <a:lnTo>
                    <a:pt x="413" y="1364"/>
                  </a:lnTo>
                  <a:lnTo>
                    <a:pt x="429" y="1366"/>
                  </a:lnTo>
                  <a:lnTo>
                    <a:pt x="445" y="1370"/>
                  </a:lnTo>
                  <a:lnTo>
                    <a:pt x="456" y="1370"/>
                  </a:lnTo>
                  <a:lnTo>
                    <a:pt x="467" y="1370"/>
                  </a:lnTo>
                  <a:lnTo>
                    <a:pt x="480" y="1368"/>
                  </a:lnTo>
                  <a:lnTo>
                    <a:pt x="490" y="1364"/>
                  </a:lnTo>
                  <a:lnTo>
                    <a:pt x="501" y="1361"/>
                  </a:lnTo>
                  <a:lnTo>
                    <a:pt x="514" y="1357"/>
                  </a:lnTo>
                  <a:lnTo>
                    <a:pt x="519" y="1355"/>
                  </a:lnTo>
                  <a:lnTo>
                    <a:pt x="525" y="1357"/>
                  </a:lnTo>
                  <a:lnTo>
                    <a:pt x="530" y="1359"/>
                  </a:lnTo>
                  <a:lnTo>
                    <a:pt x="536" y="1362"/>
                  </a:lnTo>
                  <a:lnTo>
                    <a:pt x="539" y="1366"/>
                  </a:lnTo>
                  <a:lnTo>
                    <a:pt x="543" y="1371"/>
                  </a:lnTo>
                  <a:lnTo>
                    <a:pt x="545" y="1381"/>
                  </a:lnTo>
                  <a:lnTo>
                    <a:pt x="548" y="1391"/>
                  </a:lnTo>
                  <a:lnTo>
                    <a:pt x="552" y="1400"/>
                  </a:lnTo>
                  <a:lnTo>
                    <a:pt x="557" y="1406"/>
                  </a:lnTo>
                  <a:lnTo>
                    <a:pt x="565" y="1411"/>
                  </a:lnTo>
                  <a:lnTo>
                    <a:pt x="572" y="1413"/>
                  </a:lnTo>
                  <a:lnTo>
                    <a:pt x="577" y="1419"/>
                  </a:lnTo>
                  <a:lnTo>
                    <a:pt x="581" y="1422"/>
                  </a:lnTo>
                  <a:lnTo>
                    <a:pt x="581" y="1426"/>
                  </a:lnTo>
                  <a:lnTo>
                    <a:pt x="581" y="1428"/>
                  </a:lnTo>
                  <a:lnTo>
                    <a:pt x="579" y="1429"/>
                  </a:lnTo>
                  <a:lnTo>
                    <a:pt x="574" y="1435"/>
                  </a:lnTo>
                  <a:lnTo>
                    <a:pt x="572" y="1438"/>
                  </a:lnTo>
                  <a:lnTo>
                    <a:pt x="570" y="1442"/>
                  </a:lnTo>
                  <a:lnTo>
                    <a:pt x="572" y="1449"/>
                  </a:lnTo>
                  <a:lnTo>
                    <a:pt x="576" y="1456"/>
                  </a:lnTo>
                  <a:lnTo>
                    <a:pt x="583" y="1460"/>
                  </a:lnTo>
                  <a:lnTo>
                    <a:pt x="590" y="1460"/>
                  </a:lnTo>
                  <a:lnTo>
                    <a:pt x="597" y="1460"/>
                  </a:lnTo>
                  <a:lnTo>
                    <a:pt x="601" y="1456"/>
                  </a:lnTo>
                  <a:lnTo>
                    <a:pt x="608" y="1444"/>
                  </a:lnTo>
                  <a:lnTo>
                    <a:pt x="610" y="1440"/>
                  </a:lnTo>
                  <a:lnTo>
                    <a:pt x="615" y="1437"/>
                  </a:lnTo>
                  <a:lnTo>
                    <a:pt x="619" y="1438"/>
                  </a:lnTo>
                  <a:lnTo>
                    <a:pt x="621" y="1442"/>
                  </a:lnTo>
                  <a:lnTo>
                    <a:pt x="623" y="1451"/>
                  </a:lnTo>
                  <a:lnTo>
                    <a:pt x="623" y="1462"/>
                  </a:lnTo>
                  <a:lnTo>
                    <a:pt x="619" y="1480"/>
                  </a:lnTo>
                  <a:lnTo>
                    <a:pt x="619" y="1493"/>
                  </a:lnTo>
                  <a:lnTo>
                    <a:pt x="623" y="1504"/>
                  </a:lnTo>
                  <a:lnTo>
                    <a:pt x="626" y="1514"/>
                  </a:lnTo>
                  <a:lnTo>
                    <a:pt x="632" y="1525"/>
                  </a:lnTo>
                  <a:lnTo>
                    <a:pt x="637" y="1536"/>
                  </a:lnTo>
                  <a:lnTo>
                    <a:pt x="643" y="1547"/>
                  </a:lnTo>
                  <a:lnTo>
                    <a:pt x="646" y="1569"/>
                  </a:lnTo>
                  <a:lnTo>
                    <a:pt x="650" y="1587"/>
                  </a:lnTo>
                  <a:lnTo>
                    <a:pt x="653" y="1605"/>
                  </a:lnTo>
                  <a:lnTo>
                    <a:pt x="659" y="1628"/>
                  </a:lnTo>
                  <a:lnTo>
                    <a:pt x="664" y="1652"/>
                  </a:lnTo>
                  <a:lnTo>
                    <a:pt x="666" y="1659"/>
                  </a:lnTo>
                  <a:lnTo>
                    <a:pt x="670" y="1666"/>
                  </a:lnTo>
                  <a:lnTo>
                    <a:pt x="673" y="1674"/>
                  </a:lnTo>
                  <a:lnTo>
                    <a:pt x="679" y="1679"/>
                  </a:lnTo>
                  <a:lnTo>
                    <a:pt x="686" y="1683"/>
                  </a:lnTo>
                  <a:lnTo>
                    <a:pt x="693" y="1684"/>
                  </a:lnTo>
                  <a:lnTo>
                    <a:pt x="700" y="1684"/>
                  </a:lnTo>
                  <a:lnTo>
                    <a:pt x="708" y="1681"/>
                  </a:lnTo>
                  <a:lnTo>
                    <a:pt x="715" y="1677"/>
                  </a:lnTo>
                  <a:lnTo>
                    <a:pt x="720" y="1670"/>
                  </a:lnTo>
                  <a:lnTo>
                    <a:pt x="724" y="1663"/>
                  </a:lnTo>
                  <a:lnTo>
                    <a:pt x="726" y="1654"/>
                  </a:lnTo>
                  <a:lnTo>
                    <a:pt x="728" y="1637"/>
                  </a:lnTo>
                  <a:lnTo>
                    <a:pt x="731" y="1630"/>
                  </a:lnTo>
                  <a:lnTo>
                    <a:pt x="735" y="1623"/>
                  </a:lnTo>
                  <a:lnTo>
                    <a:pt x="735" y="1616"/>
                  </a:lnTo>
                  <a:lnTo>
                    <a:pt x="735" y="1610"/>
                  </a:lnTo>
                  <a:lnTo>
                    <a:pt x="731" y="1598"/>
                  </a:lnTo>
                  <a:lnTo>
                    <a:pt x="729" y="1583"/>
                  </a:lnTo>
                  <a:lnTo>
                    <a:pt x="731" y="1576"/>
                  </a:lnTo>
                  <a:lnTo>
                    <a:pt x="733" y="1569"/>
                  </a:lnTo>
                  <a:lnTo>
                    <a:pt x="738" y="1563"/>
                  </a:lnTo>
                  <a:lnTo>
                    <a:pt x="744" y="1560"/>
                  </a:lnTo>
                  <a:lnTo>
                    <a:pt x="748" y="1554"/>
                  </a:lnTo>
                  <a:lnTo>
                    <a:pt x="751" y="1549"/>
                  </a:lnTo>
                  <a:lnTo>
                    <a:pt x="757" y="1542"/>
                  </a:lnTo>
                  <a:lnTo>
                    <a:pt x="762" y="1538"/>
                  </a:lnTo>
                  <a:lnTo>
                    <a:pt x="776" y="1529"/>
                  </a:lnTo>
                  <a:lnTo>
                    <a:pt x="791" y="1522"/>
                  </a:lnTo>
                  <a:lnTo>
                    <a:pt x="804" y="1513"/>
                  </a:lnTo>
                  <a:lnTo>
                    <a:pt x="814" y="1502"/>
                  </a:lnTo>
                  <a:lnTo>
                    <a:pt x="820" y="1496"/>
                  </a:lnTo>
                  <a:lnTo>
                    <a:pt x="824" y="1489"/>
                  </a:lnTo>
                  <a:lnTo>
                    <a:pt x="829" y="1482"/>
                  </a:lnTo>
                  <a:lnTo>
                    <a:pt x="833" y="1476"/>
                  </a:lnTo>
                  <a:lnTo>
                    <a:pt x="842" y="1466"/>
                  </a:lnTo>
                  <a:lnTo>
                    <a:pt x="847" y="1460"/>
                  </a:lnTo>
                  <a:lnTo>
                    <a:pt x="852" y="1455"/>
                  </a:lnTo>
                  <a:lnTo>
                    <a:pt x="858" y="1455"/>
                  </a:lnTo>
                  <a:lnTo>
                    <a:pt x="865" y="1453"/>
                  </a:lnTo>
                  <a:lnTo>
                    <a:pt x="871" y="1453"/>
                  </a:lnTo>
                  <a:lnTo>
                    <a:pt x="876" y="1449"/>
                  </a:lnTo>
                  <a:lnTo>
                    <a:pt x="881" y="1446"/>
                  </a:lnTo>
                  <a:lnTo>
                    <a:pt x="885" y="1438"/>
                  </a:lnTo>
                  <a:lnTo>
                    <a:pt x="889" y="1433"/>
                  </a:lnTo>
                  <a:lnTo>
                    <a:pt x="894" y="1429"/>
                  </a:lnTo>
                  <a:lnTo>
                    <a:pt x="898" y="1429"/>
                  </a:lnTo>
                  <a:lnTo>
                    <a:pt x="901" y="1431"/>
                  </a:lnTo>
                  <a:lnTo>
                    <a:pt x="909" y="1437"/>
                  </a:lnTo>
                  <a:lnTo>
                    <a:pt x="912" y="1444"/>
                  </a:lnTo>
                  <a:lnTo>
                    <a:pt x="916" y="1451"/>
                  </a:lnTo>
                  <a:lnTo>
                    <a:pt x="919" y="1460"/>
                  </a:lnTo>
                  <a:lnTo>
                    <a:pt x="923" y="1467"/>
                  </a:lnTo>
                  <a:lnTo>
                    <a:pt x="927" y="1469"/>
                  </a:lnTo>
                  <a:lnTo>
                    <a:pt x="929" y="1471"/>
                  </a:lnTo>
                  <a:lnTo>
                    <a:pt x="936" y="1475"/>
                  </a:lnTo>
                  <a:lnTo>
                    <a:pt x="939" y="1478"/>
                  </a:lnTo>
                  <a:lnTo>
                    <a:pt x="941" y="1482"/>
                  </a:lnTo>
                  <a:lnTo>
                    <a:pt x="943" y="1491"/>
                  </a:lnTo>
                  <a:lnTo>
                    <a:pt x="947" y="1500"/>
                  </a:lnTo>
                  <a:lnTo>
                    <a:pt x="952" y="1507"/>
                  </a:lnTo>
                  <a:lnTo>
                    <a:pt x="954" y="1513"/>
                  </a:lnTo>
                  <a:lnTo>
                    <a:pt x="954" y="1518"/>
                  </a:lnTo>
                  <a:lnTo>
                    <a:pt x="952" y="1529"/>
                  </a:lnTo>
                  <a:lnTo>
                    <a:pt x="950" y="1534"/>
                  </a:lnTo>
                  <a:lnTo>
                    <a:pt x="948" y="1540"/>
                  </a:lnTo>
                  <a:lnTo>
                    <a:pt x="948" y="1547"/>
                  </a:lnTo>
                  <a:lnTo>
                    <a:pt x="950" y="1549"/>
                  </a:lnTo>
                  <a:lnTo>
                    <a:pt x="952" y="1552"/>
                  </a:lnTo>
                  <a:lnTo>
                    <a:pt x="956" y="1552"/>
                  </a:lnTo>
                  <a:lnTo>
                    <a:pt x="961" y="1551"/>
                  </a:lnTo>
                  <a:lnTo>
                    <a:pt x="970" y="1547"/>
                  </a:lnTo>
                  <a:lnTo>
                    <a:pt x="979" y="1538"/>
                  </a:lnTo>
                  <a:lnTo>
                    <a:pt x="985" y="1536"/>
                  </a:lnTo>
                  <a:lnTo>
                    <a:pt x="988" y="1536"/>
                  </a:lnTo>
                  <a:lnTo>
                    <a:pt x="992" y="1538"/>
                  </a:lnTo>
                  <a:lnTo>
                    <a:pt x="995" y="1543"/>
                  </a:lnTo>
                  <a:lnTo>
                    <a:pt x="999" y="1549"/>
                  </a:lnTo>
                  <a:lnTo>
                    <a:pt x="1005" y="1561"/>
                  </a:lnTo>
                  <a:lnTo>
                    <a:pt x="1008" y="1576"/>
                  </a:lnTo>
                  <a:lnTo>
                    <a:pt x="1010" y="1589"/>
                  </a:lnTo>
                  <a:lnTo>
                    <a:pt x="1015" y="1614"/>
                  </a:lnTo>
                  <a:lnTo>
                    <a:pt x="1019" y="1625"/>
                  </a:lnTo>
                  <a:lnTo>
                    <a:pt x="1021" y="1637"/>
                  </a:lnTo>
                  <a:lnTo>
                    <a:pt x="1021" y="1654"/>
                  </a:lnTo>
                  <a:lnTo>
                    <a:pt x="1019" y="1668"/>
                  </a:lnTo>
                  <a:lnTo>
                    <a:pt x="1019" y="1683"/>
                  </a:lnTo>
                  <a:lnTo>
                    <a:pt x="1021" y="1690"/>
                  </a:lnTo>
                  <a:lnTo>
                    <a:pt x="1024" y="1699"/>
                  </a:lnTo>
                  <a:lnTo>
                    <a:pt x="1030" y="1706"/>
                  </a:lnTo>
                  <a:lnTo>
                    <a:pt x="1035" y="1715"/>
                  </a:lnTo>
                  <a:lnTo>
                    <a:pt x="1039" y="1724"/>
                  </a:lnTo>
                  <a:lnTo>
                    <a:pt x="1041" y="1735"/>
                  </a:lnTo>
                  <a:lnTo>
                    <a:pt x="1043" y="1755"/>
                  </a:lnTo>
                  <a:lnTo>
                    <a:pt x="1046" y="1777"/>
                  </a:lnTo>
                  <a:lnTo>
                    <a:pt x="1048" y="1788"/>
                  </a:lnTo>
                  <a:lnTo>
                    <a:pt x="1053" y="1797"/>
                  </a:lnTo>
                  <a:lnTo>
                    <a:pt x="1062" y="1806"/>
                  </a:lnTo>
                  <a:lnTo>
                    <a:pt x="1071" y="1813"/>
                  </a:lnTo>
                  <a:lnTo>
                    <a:pt x="1077" y="1817"/>
                  </a:lnTo>
                  <a:lnTo>
                    <a:pt x="1084" y="1818"/>
                  </a:lnTo>
                  <a:lnTo>
                    <a:pt x="1090" y="1820"/>
                  </a:lnTo>
                  <a:lnTo>
                    <a:pt x="1097" y="1818"/>
                  </a:lnTo>
                  <a:lnTo>
                    <a:pt x="1099" y="1815"/>
                  </a:lnTo>
                  <a:lnTo>
                    <a:pt x="1100" y="1808"/>
                  </a:lnTo>
                  <a:lnTo>
                    <a:pt x="1099" y="1802"/>
                  </a:lnTo>
                  <a:lnTo>
                    <a:pt x="1097" y="1797"/>
                  </a:lnTo>
                  <a:lnTo>
                    <a:pt x="1091" y="1782"/>
                  </a:lnTo>
                  <a:lnTo>
                    <a:pt x="1086" y="1768"/>
                  </a:lnTo>
                  <a:lnTo>
                    <a:pt x="1082" y="1751"/>
                  </a:lnTo>
                  <a:lnTo>
                    <a:pt x="1079" y="1744"/>
                  </a:lnTo>
                  <a:lnTo>
                    <a:pt x="1075" y="1737"/>
                  </a:lnTo>
                  <a:lnTo>
                    <a:pt x="1071" y="1730"/>
                  </a:lnTo>
                  <a:lnTo>
                    <a:pt x="1064" y="1722"/>
                  </a:lnTo>
                  <a:lnTo>
                    <a:pt x="1052" y="1710"/>
                  </a:lnTo>
                  <a:lnTo>
                    <a:pt x="1041" y="1697"/>
                  </a:lnTo>
                  <a:lnTo>
                    <a:pt x="1035" y="1690"/>
                  </a:lnTo>
                  <a:lnTo>
                    <a:pt x="1032" y="1681"/>
                  </a:lnTo>
                  <a:lnTo>
                    <a:pt x="1030" y="1670"/>
                  </a:lnTo>
                  <a:lnTo>
                    <a:pt x="1032" y="1657"/>
                  </a:lnTo>
                  <a:lnTo>
                    <a:pt x="1033" y="1632"/>
                  </a:lnTo>
                  <a:lnTo>
                    <a:pt x="1037" y="1621"/>
                  </a:lnTo>
                  <a:lnTo>
                    <a:pt x="1039" y="1616"/>
                  </a:lnTo>
                  <a:lnTo>
                    <a:pt x="1043" y="1612"/>
                  </a:lnTo>
                  <a:lnTo>
                    <a:pt x="1048" y="1612"/>
                  </a:lnTo>
                  <a:lnTo>
                    <a:pt x="1053" y="1616"/>
                  </a:lnTo>
                  <a:lnTo>
                    <a:pt x="1066" y="1623"/>
                  </a:lnTo>
                  <a:lnTo>
                    <a:pt x="1073" y="1627"/>
                  </a:lnTo>
                  <a:lnTo>
                    <a:pt x="1081" y="1632"/>
                  </a:lnTo>
                  <a:lnTo>
                    <a:pt x="1088" y="1639"/>
                  </a:lnTo>
                  <a:lnTo>
                    <a:pt x="1093" y="1646"/>
                  </a:lnTo>
                  <a:lnTo>
                    <a:pt x="1102" y="1668"/>
                  </a:lnTo>
                  <a:lnTo>
                    <a:pt x="1110" y="1679"/>
                  </a:lnTo>
                  <a:lnTo>
                    <a:pt x="1117" y="1686"/>
                  </a:lnTo>
                  <a:lnTo>
                    <a:pt x="1122" y="1690"/>
                  </a:lnTo>
                  <a:lnTo>
                    <a:pt x="1128" y="1688"/>
                  </a:lnTo>
                  <a:lnTo>
                    <a:pt x="1133" y="1684"/>
                  </a:lnTo>
                  <a:lnTo>
                    <a:pt x="1138" y="1677"/>
                  </a:lnTo>
                  <a:lnTo>
                    <a:pt x="1144" y="1668"/>
                  </a:lnTo>
                  <a:lnTo>
                    <a:pt x="1151" y="1661"/>
                  </a:lnTo>
                  <a:lnTo>
                    <a:pt x="1166" y="1645"/>
                  </a:lnTo>
                  <a:lnTo>
                    <a:pt x="1175" y="1637"/>
                  </a:lnTo>
                  <a:lnTo>
                    <a:pt x="1180" y="1627"/>
                  </a:lnTo>
                  <a:lnTo>
                    <a:pt x="1182" y="1618"/>
                  </a:lnTo>
                  <a:lnTo>
                    <a:pt x="1184" y="1608"/>
                  </a:lnTo>
                  <a:lnTo>
                    <a:pt x="1182" y="1589"/>
                  </a:lnTo>
                  <a:lnTo>
                    <a:pt x="1178" y="1570"/>
                  </a:lnTo>
                  <a:lnTo>
                    <a:pt x="1171" y="1552"/>
                  </a:lnTo>
                  <a:lnTo>
                    <a:pt x="1160" y="1538"/>
                  </a:lnTo>
                  <a:lnTo>
                    <a:pt x="1149" y="1525"/>
                  </a:lnTo>
                  <a:lnTo>
                    <a:pt x="1140" y="1509"/>
                  </a:lnTo>
                  <a:lnTo>
                    <a:pt x="1137" y="1502"/>
                  </a:lnTo>
                  <a:lnTo>
                    <a:pt x="1137" y="1494"/>
                  </a:lnTo>
                  <a:lnTo>
                    <a:pt x="1137" y="1482"/>
                  </a:lnTo>
                  <a:lnTo>
                    <a:pt x="1140" y="1471"/>
                  </a:lnTo>
                  <a:lnTo>
                    <a:pt x="1146" y="1460"/>
                  </a:lnTo>
                  <a:lnTo>
                    <a:pt x="1153" y="1453"/>
                  </a:lnTo>
                  <a:lnTo>
                    <a:pt x="1160" y="1447"/>
                  </a:lnTo>
                  <a:lnTo>
                    <a:pt x="1169" y="1446"/>
                  </a:lnTo>
                  <a:lnTo>
                    <a:pt x="1175" y="1446"/>
                  </a:lnTo>
                  <a:lnTo>
                    <a:pt x="1180" y="1447"/>
                  </a:lnTo>
                  <a:lnTo>
                    <a:pt x="1186" y="1451"/>
                  </a:lnTo>
                  <a:lnTo>
                    <a:pt x="1189" y="1456"/>
                  </a:lnTo>
                  <a:lnTo>
                    <a:pt x="1195" y="1460"/>
                  </a:lnTo>
                  <a:lnTo>
                    <a:pt x="1198" y="1460"/>
                  </a:lnTo>
                  <a:lnTo>
                    <a:pt x="1202" y="1458"/>
                  </a:lnTo>
                  <a:lnTo>
                    <a:pt x="1205" y="1453"/>
                  </a:lnTo>
                  <a:lnTo>
                    <a:pt x="1213" y="1444"/>
                  </a:lnTo>
                  <a:lnTo>
                    <a:pt x="1220" y="1438"/>
                  </a:lnTo>
                  <a:lnTo>
                    <a:pt x="1227" y="1435"/>
                  </a:lnTo>
                  <a:lnTo>
                    <a:pt x="1238" y="1431"/>
                  </a:lnTo>
                  <a:lnTo>
                    <a:pt x="1262" y="1426"/>
                  </a:lnTo>
                  <a:lnTo>
                    <a:pt x="1274" y="1422"/>
                  </a:lnTo>
                  <a:lnTo>
                    <a:pt x="1285" y="1419"/>
                  </a:lnTo>
                  <a:lnTo>
                    <a:pt x="1292" y="1413"/>
                  </a:lnTo>
                  <a:lnTo>
                    <a:pt x="1300" y="1408"/>
                  </a:lnTo>
                  <a:lnTo>
                    <a:pt x="1305" y="1402"/>
                  </a:lnTo>
                  <a:lnTo>
                    <a:pt x="1309" y="1395"/>
                  </a:lnTo>
                  <a:lnTo>
                    <a:pt x="1316" y="1382"/>
                  </a:lnTo>
                  <a:lnTo>
                    <a:pt x="1319" y="1366"/>
                  </a:lnTo>
                  <a:lnTo>
                    <a:pt x="1325" y="1352"/>
                  </a:lnTo>
                  <a:lnTo>
                    <a:pt x="1329" y="1344"/>
                  </a:lnTo>
                  <a:lnTo>
                    <a:pt x="1332" y="1339"/>
                  </a:lnTo>
                  <a:lnTo>
                    <a:pt x="1343" y="1328"/>
                  </a:lnTo>
                  <a:lnTo>
                    <a:pt x="1352" y="1315"/>
                  </a:lnTo>
                  <a:lnTo>
                    <a:pt x="1357" y="1310"/>
                  </a:lnTo>
                  <a:lnTo>
                    <a:pt x="1361" y="1303"/>
                  </a:lnTo>
                  <a:lnTo>
                    <a:pt x="1363" y="1295"/>
                  </a:lnTo>
                  <a:lnTo>
                    <a:pt x="1361" y="1290"/>
                  </a:lnTo>
                  <a:lnTo>
                    <a:pt x="1359" y="1285"/>
                  </a:lnTo>
                  <a:lnTo>
                    <a:pt x="1356" y="1279"/>
                  </a:lnTo>
                  <a:lnTo>
                    <a:pt x="1352" y="1274"/>
                  </a:lnTo>
                  <a:lnTo>
                    <a:pt x="1352" y="1268"/>
                  </a:lnTo>
                  <a:lnTo>
                    <a:pt x="1356" y="1257"/>
                  </a:lnTo>
                  <a:lnTo>
                    <a:pt x="1356" y="1245"/>
                  </a:lnTo>
                  <a:lnTo>
                    <a:pt x="1354" y="1236"/>
                  </a:lnTo>
                  <a:lnTo>
                    <a:pt x="1348" y="1227"/>
                  </a:lnTo>
                  <a:lnTo>
                    <a:pt x="1343" y="1218"/>
                  </a:lnTo>
                  <a:lnTo>
                    <a:pt x="1341" y="1214"/>
                  </a:lnTo>
                  <a:lnTo>
                    <a:pt x="1339" y="1209"/>
                  </a:lnTo>
                  <a:lnTo>
                    <a:pt x="1339" y="1203"/>
                  </a:lnTo>
                  <a:lnTo>
                    <a:pt x="1341" y="1200"/>
                  </a:lnTo>
                  <a:lnTo>
                    <a:pt x="1341" y="1194"/>
                  </a:lnTo>
                  <a:lnTo>
                    <a:pt x="1341" y="1189"/>
                  </a:lnTo>
                  <a:lnTo>
                    <a:pt x="1338" y="1174"/>
                  </a:lnTo>
                  <a:lnTo>
                    <a:pt x="1336" y="1167"/>
                  </a:lnTo>
                  <a:lnTo>
                    <a:pt x="1338" y="1158"/>
                  </a:lnTo>
                  <a:lnTo>
                    <a:pt x="1339" y="1154"/>
                  </a:lnTo>
                  <a:lnTo>
                    <a:pt x="1343" y="1151"/>
                  </a:lnTo>
                  <a:lnTo>
                    <a:pt x="1354" y="1147"/>
                  </a:lnTo>
                  <a:lnTo>
                    <a:pt x="1363" y="1142"/>
                  </a:lnTo>
                  <a:lnTo>
                    <a:pt x="1367" y="1140"/>
                  </a:lnTo>
                  <a:lnTo>
                    <a:pt x="1368" y="1136"/>
                  </a:lnTo>
                  <a:lnTo>
                    <a:pt x="1368" y="1131"/>
                  </a:lnTo>
                  <a:lnTo>
                    <a:pt x="1365" y="1125"/>
                  </a:lnTo>
                  <a:lnTo>
                    <a:pt x="1361" y="1124"/>
                  </a:lnTo>
                  <a:lnTo>
                    <a:pt x="1357" y="1120"/>
                  </a:lnTo>
                  <a:lnTo>
                    <a:pt x="1345" y="1118"/>
                  </a:lnTo>
                  <a:lnTo>
                    <a:pt x="1330" y="1118"/>
                  </a:lnTo>
                  <a:lnTo>
                    <a:pt x="1325" y="1116"/>
                  </a:lnTo>
                  <a:lnTo>
                    <a:pt x="1319" y="1113"/>
                  </a:lnTo>
                  <a:lnTo>
                    <a:pt x="1314" y="1109"/>
                  </a:lnTo>
                  <a:lnTo>
                    <a:pt x="1312" y="1104"/>
                  </a:lnTo>
                  <a:lnTo>
                    <a:pt x="1310" y="1096"/>
                  </a:lnTo>
                  <a:lnTo>
                    <a:pt x="1310" y="1091"/>
                  </a:lnTo>
                  <a:lnTo>
                    <a:pt x="1314" y="1086"/>
                  </a:lnTo>
                  <a:lnTo>
                    <a:pt x="1318" y="1082"/>
                  </a:lnTo>
                  <a:lnTo>
                    <a:pt x="1329" y="1077"/>
                  </a:lnTo>
                  <a:lnTo>
                    <a:pt x="1338" y="1073"/>
                  </a:lnTo>
                  <a:lnTo>
                    <a:pt x="1347" y="1064"/>
                  </a:lnTo>
                  <a:lnTo>
                    <a:pt x="1352" y="1060"/>
                  </a:lnTo>
                  <a:lnTo>
                    <a:pt x="1357" y="1058"/>
                  </a:lnTo>
                  <a:lnTo>
                    <a:pt x="1361" y="1058"/>
                  </a:lnTo>
                  <a:lnTo>
                    <a:pt x="1367" y="1060"/>
                  </a:lnTo>
                  <a:lnTo>
                    <a:pt x="1370" y="1062"/>
                  </a:lnTo>
                  <a:lnTo>
                    <a:pt x="1374" y="1066"/>
                  </a:lnTo>
                  <a:lnTo>
                    <a:pt x="1374" y="1069"/>
                  </a:lnTo>
                  <a:lnTo>
                    <a:pt x="1374" y="1071"/>
                  </a:lnTo>
                  <a:lnTo>
                    <a:pt x="1370" y="1077"/>
                  </a:lnTo>
                  <a:lnTo>
                    <a:pt x="1368" y="1082"/>
                  </a:lnTo>
                  <a:lnTo>
                    <a:pt x="1370" y="1087"/>
                  </a:lnTo>
                  <a:lnTo>
                    <a:pt x="1374" y="1089"/>
                  </a:lnTo>
                  <a:lnTo>
                    <a:pt x="1379" y="1087"/>
                  </a:lnTo>
                  <a:lnTo>
                    <a:pt x="1392" y="1084"/>
                  </a:lnTo>
                  <a:lnTo>
                    <a:pt x="1397" y="1084"/>
                  </a:lnTo>
                  <a:lnTo>
                    <a:pt x="1403" y="1086"/>
                  </a:lnTo>
                  <a:lnTo>
                    <a:pt x="1406" y="1087"/>
                  </a:lnTo>
                  <a:lnTo>
                    <a:pt x="1410" y="1089"/>
                  </a:lnTo>
                  <a:lnTo>
                    <a:pt x="1417" y="1102"/>
                  </a:lnTo>
                  <a:lnTo>
                    <a:pt x="1421" y="1107"/>
                  </a:lnTo>
                  <a:lnTo>
                    <a:pt x="1426" y="1113"/>
                  </a:lnTo>
                  <a:lnTo>
                    <a:pt x="1437" y="1124"/>
                  </a:lnTo>
                  <a:lnTo>
                    <a:pt x="1441" y="1131"/>
                  </a:lnTo>
                  <a:lnTo>
                    <a:pt x="1444" y="1138"/>
                  </a:lnTo>
                  <a:lnTo>
                    <a:pt x="1446" y="1156"/>
                  </a:lnTo>
                  <a:lnTo>
                    <a:pt x="1446" y="1171"/>
                  </a:lnTo>
                  <a:lnTo>
                    <a:pt x="1446" y="1176"/>
                  </a:lnTo>
                  <a:lnTo>
                    <a:pt x="1450" y="1181"/>
                  </a:lnTo>
                  <a:lnTo>
                    <a:pt x="1455" y="1185"/>
                  </a:lnTo>
                  <a:lnTo>
                    <a:pt x="1461" y="1185"/>
                  </a:lnTo>
                  <a:lnTo>
                    <a:pt x="1466" y="1183"/>
                  </a:lnTo>
                  <a:lnTo>
                    <a:pt x="1470" y="1180"/>
                  </a:lnTo>
                  <a:lnTo>
                    <a:pt x="1477" y="1171"/>
                  </a:lnTo>
                  <a:lnTo>
                    <a:pt x="1479" y="1162"/>
                  </a:lnTo>
                  <a:lnTo>
                    <a:pt x="1477" y="1151"/>
                  </a:lnTo>
                  <a:lnTo>
                    <a:pt x="1473" y="1142"/>
                  </a:lnTo>
                  <a:lnTo>
                    <a:pt x="1464" y="1124"/>
                  </a:lnTo>
                  <a:lnTo>
                    <a:pt x="1462" y="1115"/>
                  </a:lnTo>
                  <a:lnTo>
                    <a:pt x="1462" y="1105"/>
                  </a:lnTo>
                  <a:lnTo>
                    <a:pt x="1466" y="1093"/>
                  </a:lnTo>
                  <a:lnTo>
                    <a:pt x="1472" y="1084"/>
                  </a:lnTo>
                  <a:lnTo>
                    <a:pt x="1477" y="1073"/>
                  </a:lnTo>
                  <a:lnTo>
                    <a:pt x="1481" y="1060"/>
                  </a:lnTo>
                  <a:lnTo>
                    <a:pt x="1482" y="1046"/>
                  </a:lnTo>
                  <a:lnTo>
                    <a:pt x="1484" y="1039"/>
                  </a:lnTo>
                  <a:lnTo>
                    <a:pt x="1486" y="1033"/>
                  </a:lnTo>
                  <a:lnTo>
                    <a:pt x="1493" y="1022"/>
                  </a:lnTo>
                  <a:lnTo>
                    <a:pt x="1500" y="1011"/>
                  </a:lnTo>
                  <a:lnTo>
                    <a:pt x="1504" y="1006"/>
                  </a:lnTo>
                  <a:lnTo>
                    <a:pt x="1508" y="1002"/>
                  </a:lnTo>
                  <a:lnTo>
                    <a:pt x="1511" y="1002"/>
                  </a:lnTo>
                  <a:lnTo>
                    <a:pt x="1517" y="1001"/>
                  </a:lnTo>
                  <a:lnTo>
                    <a:pt x="1526" y="1004"/>
                  </a:lnTo>
                  <a:lnTo>
                    <a:pt x="1538" y="1006"/>
                  </a:lnTo>
                  <a:lnTo>
                    <a:pt x="1549" y="1006"/>
                  </a:lnTo>
                  <a:lnTo>
                    <a:pt x="1560" y="1004"/>
                  </a:lnTo>
                  <a:lnTo>
                    <a:pt x="1569" y="997"/>
                  </a:lnTo>
                  <a:lnTo>
                    <a:pt x="1573" y="993"/>
                  </a:lnTo>
                  <a:lnTo>
                    <a:pt x="1575" y="988"/>
                  </a:lnTo>
                  <a:lnTo>
                    <a:pt x="1582" y="975"/>
                  </a:lnTo>
                  <a:lnTo>
                    <a:pt x="1593" y="963"/>
                  </a:lnTo>
                  <a:lnTo>
                    <a:pt x="1605" y="944"/>
                  </a:lnTo>
                  <a:lnTo>
                    <a:pt x="1618" y="928"/>
                  </a:lnTo>
                  <a:lnTo>
                    <a:pt x="1629" y="908"/>
                  </a:lnTo>
                  <a:lnTo>
                    <a:pt x="1640" y="888"/>
                  </a:lnTo>
                  <a:lnTo>
                    <a:pt x="1645" y="879"/>
                  </a:lnTo>
                  <a:lnTo>
                    <a:pt x="1649" y="870"/>
                  </a:lnTo>
                  <a:lnTo>
                    <a:pt x="1651" y="861"/>
                  </a:lnTo>
                  <a:lnTo>
                    <a:pt x="1651" y="850"/>
                  </a:lnTo>
                  <a:lnTo>
                    <a:pt x="1651" y="830"/>
                  </a:lnTo>
                  <a:lnTo>
                    <a:pt x="1649" y="809"/>
                  </a:lnTo>
                  <a:lnTo>
                    <a:pt x="1647" y="792"/>
                  </a:lnTo>
                  <a:lnTo>
                    <a:pt x="1645" y="785"/>
                  </a:lnTo>
                  <a:lnTo>
                    <a:pt x="1642" y="780"/>
                  </a:lnTo>
                  <a:lnTo>
                    <a:pt x="1638" y="773"/>
                  </a:lnTo>
                  <a:lnTo>
                    <a:pt x="1633" y="769"/>
                  </a:lnTo>
                  <a:lnTo>
                    <a:pt x="1629" y="767"/>
                  </a:lnTo>
                  <a:lnTo>
                    <a:pt x="1624" y="767"/>
                  </a:lnTo>
                  <a:lnTo>
                    <a:pt x="1613" y="769"/>
                  </a:lnTo>
                  <a:lnTo>
                    <a:pt x="1600" y="769"/>
                  </a:lnTo>
                  <a:lnTo>
                    <a:pt x="1595" y="767"/>
                  </a:lnTo>
                  <a:lnTo>
                    <a:pt x="1591" y="765"/>
                  </a:lnTo>
                  <a:lnTo>
                    <a:pt x="1584" y="758"/>
                  </a:lnTo>
                  <a:lnTo>
                    <a:pt x="1580" y="749"/>
                  </a:lnTo>
                  <a:lnTo>
                    <a:pt x="1578" y="740"/>
                  </a:lnTo>
                  <a:lnTo>
                    <a:pt x="1582" y="733"/>
                  </a:lnTo>
                  <a:lnTo>
                    <a:pt x="1586" y="725"/>
                  </a:lnTo>
                  <a:lnTo>
                    <a:pt x="1591" y="720"/>
                  </a:lnTo>
                  <a:lnTo>
                    <a:pt x="1596" y="716"/>
                  </a:lnTo>
                  <a:lnTo>
                    <a:pt x="1615" y="704"/>
                  </a:lnTo>
                  <a:lnTo>
                    <a:pt x="1629" y="689"/>
                  </a:lnTo>
                  <a:lnTo>
                    <a:pt x="1636" y="682"/>
                  </a:lnTo>
                  <a:lnTo>
                    <a:pt x="1642" y="675"/>
                  </a:lnTo>
                  <a:lnTo>
                    <a:pt x="1643" y="668"/>
                  </a:lnTo>
                  <a:lnTo>
                    <a:pt x="1645" y="659"/>
                  </a:lnTo>
                  <a:lnTo>
                    <a:pt x="1649" y="651"/>
                  </a:lnTo>
                  <a:lnTo>
                    <a:pt x="1653" y="644"/>
                  </a:lnTo>
                  <a:lnTo>
                    <a:pt x="1662" y="635"/>
                  </a:lnTo>
                  <a:lnTo>
                    <a:pt x="1674" y="628"/>
                  </a:lnTo>
                  <a:lnTo>
                    <a:pt x="1687" y="626"/>
                  </a:lnTo>
                  <a:lnTo>
                    <a:pt x="1700" y="626"/>
                  </a:lnTo>
                  <a:lnTo>
                    <a:pt x="1721" y="628"/>
                  </a:lnTo>
                  <a:lnTo>
                    <a:pt x="1743" y="630"/>
                  </a:lnTo>
                  <a:lnTo>
                    <a:pt x="1752" y="630"/>
                  </a:lnTo>
                  <a:lnTo>
                    <a:pt x="1763" y="628"/>
                  </a:lnTo>
                  <a:lnTo>
                    <a:pt x="1774" y="626"/>
                  </a:lnTo>
                  <a:lnTo>
                    <a:pt x="1783" y="621"/>
                  </a:lnTo>
                  <a:lnTo>
                    <a:pt x="1790" y="617"/>
                  </a:lnTo>
                  <a:lnTo>
                    <a:pt x="1799" y="615"/>
                  </a:lnTo>
                  <a:lnTo>
                    <a:pt x="1806" y="613"/>
                  </a:lnTo>
                  <a:lnTo>
                    <a:pt x="1814" y="615"/>
                  </a:lnTo>
                  <a:lnTo>
                    <a:pt x="1819" y="617"/>
                  </a:lnTo>
                  <a:lnTo>
                    <a:pt x="1823" y="619"/>
                  </a:lnTo>
                  <a:lnTo>
                    <a:pt x="1826" y="626"/>
                  </a:lnTo>
                  <a:lnTo>
                    <a:pt x="1834" y="635"/>
                  </a:lnTo>
                  <a:lnTo>
                    <a:pt x="1839" y="640"/>
                  </a:lnTo>
                  <a:lnTo>
                    <a:pt x="1844" y="642"/>
                  </a:lnTo>
                  <a:lnTo>
                    <a:pt x="1850" y="640"/>
                  </a:lnTo>
                  <a:lnTo>
                    <a:pt x="1855" y="637"/>
                  </a:lnTo>
                  <a:lnTo>
                    <a:pt x="1861" y="631"/>
                  </a:lnTo>
                  <a:lnTo>
                    <a:pt x="1864" y="624"/>
                  </a:lnTo>
                  <a:lnTo>
                    <a:pt x="1868" y="615"/>
                  </a:lnTo>
                  <a:lnTo>
                    <a:pt x="1872" y="604"/>
                  </a:lnTo>
                  <a:lnTo>
                    <a:pt x="1877" y="597"/>
                  </a:lnTo>
                  <a:lnTo>
                    <a:pt x="1891" y="583"/>
                  </a:lnTo>
                  <a:lnTo>
                    <a:pt x="1900" y="573"/>
                  </a:lnTo>
                  <a:lnTo>
                    <a:pt x="1910" y="570"/>
                  </a:lnTo>
                  <a:lnTo>
                    <a:pt x="1919" y="568"/>
                  </a:lnTo>
                  <a:lnTo>
                    <a:pt x="1931" y="568"/>
                  </a:lnTo>
                  <a:lnTo>
                    <a:pt x="1937" y="570"/>
                  </a:lnTo>
                  <a:lnTo>
                    <a:pt x="1938" y="572"/>
                  </a:lnTo>
                  <a:lnTo>
                    <a:pt x="1944" y="579"/>
                  </a:lnTo>
                  <a:lnTo>
                    <a:pt x="1951" y="581"/>
                  </a:lnTo>
                  <a:lnTo>
                    <a:pt x="1955" y="583"/>
                  </a:lnTo>
                  <a:lnTo>
                    <a:pt x="1958" y="581"/>
                  </a:lnTo>
                  <a:lnTo>
                    <a:pt x="1962" y="577"/>
                  </a:lnTo>
                  <a:lnTo>
                    <a:pt x="1967" y="566"/>
                  </a:lnTo>
                  <a:lnTo>
                    <a:pt x="1973" y="557"/>
                  </a:lnTo>
                  <a:lnTo>
                    <a:pt x="1980" y="550"/>
                  </a:lnTo>
                  <a:lnTo>
                    <a:pt x="1991" y="545"/>
                  </a:lnTo>
                  <a:lnTo>
                    <a:pt x="1995" y="545"/>
                  </a:lnTo>
                  <a:lnTo>
                    <a:pt x="2000" y="545"/>
                  </a:lnTo>
                  <a:lnTo>
                    <a:pt x="2004" y="548"/>
                  </a:lnTo>
                  <a:lnTo>
                    <a:pt x="2005" y="554"/>
                  </a:lnTo>
                  <a:lnTo>
                    <a:pt x="2005" y="559"/>
                  </a:lnTo>
                  <a:lnTo>
                    <a:pt x="2005" y="564"/>
                  </a:lnTo>
                  <a:lnTo>
                    <a:pt x="2000" y="573"/>
                  </a:lnTo>
                  <a:lnTo>
                    <a:pt x="1995" y="583"/>
                  </a:lnTo>
                  <a:lnTo>
                    <a:pt x="1987" y="592"/>
                  </a:lnTo>
                  <a:lnTo>
                    <a:pt x="1978" y="602"/>
                  </a:lnTo>
                  <a:lnTo>
                    <a:pt x="1971" y="613"/>
                  </a:lnTo>
                  <a:lnTo>
                    <a:pt x="1962" y="624"/>
                  </a:lnTo>
                  <a:lnTo>
                    <a:pt x="1953" y="635"/>
                  </a:lnTo>
                  <a:lnTo>
                    <a:pt x="1946" y="640"/>
                  </a:lnTo>
                  <a:lnTo>
                    <a:pt x="1937" y="644"/>
                  </a:lnTo>
                  <a:lnTo>
                    <a:pt x="1929" y="648"/>
                  </a:lnTo>
                  <a:lnTo>
                    <a:pt x="1920" y="653"/>
                  </a:lnTo>
                  <a:lnTo>
                    <a:pt x="1910" y="662"/>
                  </a:lnTo>
                  <a:lnTo>
                    <a:pt x="1900" y="673"/>
                  </a:lnTo>
                  <a:lnTo>
                    <a:pt x="1893" y="686"/>
                  </a:lnTo>
                  <a:lnTo>
                    <a:pt x="1890" y="700"/>
                  </a:lnTo>
                  <a:lnTo>
                    <a:pt x="1886" y="715"/>
                  </a:lnTo>
                  <a:lnTo>
                    <a:pt x="1884" y="729"/>
                  </a:lnTo>
                  <a:lnTo>
                    <a:pt x="1882" y="758"/>
                  </a:lnTo>
                  <a:lnTo>
                    <a:pt x="1882" y="774"/>
                  </a:lnTo>
                  <a:lnTo>
                    <a:pt x="1884" y="785"/>
                  </a:lnTo>
                  <a:lnTo>
                    <a:pt x="1888" y="796"/>
                  </a:lnTo>
                  <a:lnTo>
                    <a:pt x="1891" y="805"/>
                  </a:lnTo>
                  <a:lnTo>
                    <a:pt x="1899" y="812"/>
                  </a:lnTo>
                  <a:lnTo>
                    <a:pt x="1902" y="814"/>
                  </a:lnTo>
                  <a:lnTo>
                    <a:pt x="1906" y="814"/>
                  </a:lnTo>
                  <a:lnTo>
                    <a:pt x="1910" y="816"/>
                  </a:lnTo>
                  <a:lnTo>
                    <a:pt x="1915" y="814"/>
                  </a:lnTo>
                  <a:lnTo>
                    <a:pt x="1920" y="811"/>
                  </a:lnTo>
                  <a:lnTo>
                    <a:pt x="1926" y="805"/>
                  </a:lnTo>
                  <a:lnTo>
                    <a:pt x="1928" y="798"/>
                  </a:lnTo>
                  <a:lnTo>
                    <a:pt x="1929" y="789"/>
                  </a:lnTo>
                  <a:lnTo>
                    <a:pt x="1931" y="773"/>
                  </a:lnTo>
                  <a:lnTo>
                    <a:pt x="1935" y="765"/>
                  </a:lnTo>
                  <a:lnTo>
                    <a:pt x="1938" y="760"/>
                  </a:lnTo>
                  <a:lnTo>
                    <a:pt x="1946" y="756"/>
                  </a:lnTo>
                  <a:lnTo>
                    <a:pt x="1953" y="754"/>
                  </a:lnTo>
                  <a:lnTo>
                    <a:pt x="1962" y="751"/>
                  </a:lnTo>
                  <a:lnTo>
                    <a:pt x="1967" y="747"/>
                  </a:lnTo>
                  <a:lnTo>
                    <a:pt x="1971" y="742"/>
                  </a:lnTo>
                  <a:lnTo>
                    <a:pt x="1973" y="736"/>
                  </a:lnTo>
                  <a:lnTo>
                    <a:pt x="1977" y="724"/>
                  </a:lnTo>
                  <a:lnTo>
                    <a:pt x="1978" y="718"/>
                  </a:lnTo>
                  <a:lnTo>
                    <a:pt x="1982" y="713"/>
                  </a:lnTo>
                  <a:lnTo>
                    <a:pt x="1991" y="704"/>
                  </a:lnTo>
                  <a:lnTo>
                    <a:pt x="2000" y="695"/>
                  </a:lnTo>
                  <a:lnTo>
                    <a:pt x="2002" y="689"/>
                  </a:lnTo>
                  <a:lnTo>
                    <a:pt x="2002" y="682"/>
                  </a:lnTo>
                  <a:lnTo>
                    <a:pt x="2000" y="675"/>
                  </a:lnTo>
                  <a:lnTo>
                    <a:pt x="1996" y="668"/>
                  </a:lnTo>
                  <a:lnTo>
                    <a:pt x="1993" y="660"/>
                  </a:lnTo>
                  <a:lnTo>
                    <a:pt x="1991" y="653"/>
                  </a:lnTo>
                  <a:lnTo>
                    <a:pt x="1991" y="646"/>
                  </a:lnTo>
                  <a:lnTo>
                    <a:pt x="1995" y="639"/>
                  </a:lnTo>
                  <a:lnTo>
                    <a:pt x="2004" y="628"/>
                  </a:lnTo>
                  <a:lnTo>
                    <a:pt x="2009" y="621"/>
                  </a:lnTo>
                  <a:lnTo>
                    <a:pt x="2016" y="613"/>
                  </a:lnTo>
                  <a:lnTo>
                    <a:pt x="2024" y="610"/>
                  </a:lnTo>
                  <a:lnTo>
                    <a:pt x="2033" y="606"/>
                  </a:lnTo>
                  <a:lnTo>
                    <a:pt x="2043" y="602"/>
                  </a:lnTo>
                  <a:lnTo>
                    <a:pt x="2056" y="599"/>
                  </a:lnTo>
                  <a:lnTo>
                    <a:pt x="2067" y="595"/>
                  </a:lnTo>
                  <a:lnTo>
                    <a:pt x="2080" y="595"/>
                  </a:lnTo>
                  <a:lnTo>
                    <a:pt x="2085" y="597"/>
                  </a:lnTo>
                  <a:lnTo>
                    <a:pt x="2091" y="601"/>
                  </a:lnTo>
                  <a:lnTo>
                    <a:pt x="2096" y="602"/>
                  </a:lnTo>
                  <a:lnTo>
                    <a:pt x="2103" y="604"/>
                  </a:lnTo>
                  <a:lnTo>
                    <a:pt x="2110" y="601"/>
                  </a:lnTo>
                  <a:lnTo>
                    <a:pt x="2118" y="595"/>
                  </a:lnTo>
                  <a:lnTo>
                    <a:pt x="2129" y="581"/>
                  </a:lnTo>
                  <a:lnTo>
                    <a:pt x="2136" y="575"/>
                  </a:lnTo>
                  <a:lnTo>
                    <a:pt x="2141" y="570"/>
                  </a:lnTo>
                  <a:lnTo>
                    <a:pt x="2158" y="561"/>
                  </a:lnTo>
                  <a:lnTo>
                    <a:pt x="2174" y="555"/>
                  </a:lnTo>
                  <a:lnTo>
                    <a:pt x="2192" y="552"/>
                  </a:lnTo>
                  <a:lnTo>
                    <a:pt x="2210" y="550"/>
                  </a:lnTo>
                  <a:lnTo>
                    <a:pt x="2219" y="548"/>
                  </a:lnTo>
                  <a:lnTo>
                    <a:pt x="2226" y="543"/>
                  </a:lnTo>
                  <a:lnTo>
                    <a:pt x="2232" y="535"/>
                  </a:lnTo>
                  <a:lnTo>
                    <a:pt x="2235" y="528"/>
                  </a:lnTo>
                  <a:lnTo>
                    <a:pt x="2237" y="521"/>
                  </a:lnTo>
                  <a:lnTo>
                    <a:pt x="2234" y="512"/>
                  </a:lnTo>
                  <a:lnTo>
                    <a:pt x="2230" y="508"/>
                  </a:lnTo>
                  <a:lnTo>
                    <a:pt x="2223" y="503"/>
                  </a:lnTo>
                  <a:lnTo>
                    <a:pt x="2217" y="497"/>
                  </a:lnTo>
                  <a:lnTo>
                    <a:pt x="2215" y="494"/>
                  </a:lnTo>
                  <a:lnTo>
                    <a:pt x="2215" y="492"/>
                  </a:lnTo>
                  <a:lnTo>
                    <a:pt x="2217" y="490"/>
                  </a:lnTo>
                  <a:lnTo>
                    <a:pt x="2219" y="488"/>
                  </a:lnTo>
                  <a:lnTo>
                    <a:pt x="2224" y="488"/>
                  </a:lnTo>
                  <a:lnTo>
                    <a:pt x="2230" y="490"/>
                  </a:lnTo>
                  <a:lnTo>
                    <a:pt x="2235" y="490"/>
                  </a:lnTo>
                  <a:lnTo>
                    <a:pt x="2241" y="487"/>
                  </a:lnTo>
                  <a:lnTo>
                    <a:pt x="2244" y="481"/>
                  </a:lnTo>
                  <a:lnTo>
                    <a:pt x="2250" y="478"/>
                  </a:lnTo>
                  <a:lnTo>
                    <a:pt x="2253" y="472"/>
                  </a:lnTo>
                  <a:lnTo>
                    <a:pt x="2259" y="470"/>
                  </a:lnTo>
                  <a:lnTo>
                    <a:pt x="2262" y="470"/>
                  </a:lnTo>
                  <a:lnTo>
                    <a:pt x="2273" y="472"/>
                  </a:lnTo>
                  <a:lnTo>
                    <a:pt x="2281" y="472"/>
                  </a:lnTo>
                  <a:lnTo>
                    <a:pt x="2286" y="470"/>
                  </a:lnTo>
                  <a:lnTo>
                    <a:pt x="2291" y="469"/>
                  </a:lnTo>
                  <a:lnTo>
                    <a:pt x="2299" y="469"/>
                  </a:lnTo>
                  <a:lnTo>
                    <a:pt x="2304" y="472"/>
                  </a:lnTo>
                  <a:lnTo>
                    <a:pt x="2308" y="476"/>
                  </a:lnTo>
                  <a:lnTo>
                    <a:pt x="2315" y="487"/>
                  </a:lnTo>
                  <a:lnTo>
                    <a:pt x="2322" y="492"/>
                  </a:lnTo>
                  <a:lnTo>
                    <a:pt x="2331" y="496"/>
                  </a:lnTo>
                  <a:lnTo>
                    <a:pt x="2349" y="499"/>
                  </a:lnTo>
                  <a:lnTo>
                    <a:pt x="2357" y="501"/>
                  </a:lnTo>
                  <a:lnTo>
                    <a:pt x="2362" y="501"/>
                  </a:lnTo>
                  <a:lnTo>
                    <a:pt x="2366" y="497"/>
                  </a:lnTo>
                  <a:lnTo>
                    <a:pt x="2367" y="490"/>
                  </a:lnTo>
                  <a:lnTo>
                    <a:pt x="2369" y="483"/>
                  </a:lnTo>
                  <a:lnTo>
                    <a:pt x="2371" y="479"/>
                  </a:lnTo>
                  <a:lnTo>
                    <a:pt x="2377" y="478"/>
                  </a:lnTo>
                  <a:lnTo>
                    <a:pt x="2382" y="476"/>
                  </a:lnTo>
                  <a:lnTo>
                    <a:pt x="2389" y="474"/>
                  </a:lnTo>
                  <a:lnTo>
                    <a:pt x="2391" y="469"/>
                  </a:lnTo>
                  <a:lnTo>
                    <a:pt x="2391" y="463"/>
                  </a:lnTo>
                  <a:lnTo>
                    <a:pt x="2389" y="458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12"/>
            <p:cNvSpPr>
              <a:spLocks noEditPoints="1"/>
            </p:cNvSpPr>
            <p:nvPr/>
          </p:nvSpPr>
          <p:spPr bwMode="auto">
            <a:xfrm>
              <a:off x="3500438" y="379413"/>
              <a:ext cx="2232025" cy="1665288"/>
            </a:xfrm>
            <a:custGeom>
              <a:avLst/>
              <a:gdLst>
                <a:gd name="T0" fmla="*/ 352425 w 1406"/>
                <a:gd name="T1" fmla="*/ 1057275 h 1049"/>
                <a:gd name="T2" fmla="*/ 373063 w 1406"/>
                <a:gd name="T3" fmla="*/ 927100 h 1049"/>
                <a:gd name="T4" fmla="*/ 309563 w 1406"/>
                <a:gd name="T5" fmla="*/ 1036638 h 1049"/>
                <a:gd name="T6" fmla="*/ 1901825 w 1406"/>
                <a:gd name="T7" fmla="*/ 157163 h 1049"/>
                <a:gd name="T8" fmla="*/ 2108200 w 1406"/>
                <a:gd name="T9" fmla="*/ 25400 h 1049"/>
                <a:gd name="T10" fmla="*/ 1803400 w 1406"/>
                <a:gd name="T11" fmla="*/ 241300 h 1049"/>
                <a:gd name="T12" fmla="*/ 473075 w 1406"/>
                <a:gd name="T13" fmla="*/ 1096963 h 1049"/>
                <a:gd name="T14" fmla="*/ 588963 w 1406"/>
                <a:gd name="T15" fmla="*/ 1019175 h 1049"/>
                <a:gd name="T16" fmla="*/ 482600 w 1406"/>
                <a:gd name="T17" fmla="*/ 887413 h 1049"/>
                <a:gd name="T18" fmla="*/ 454025 w 1406"/>
                <a:gd name="T19" fmla="*/ 784225 h 1049"/>
                <a:gd name="T20" fmla="*/ 430213 w 1406"/>
                <a:gd name="T21" fmla="*/ 908050 h 1049"/>
                <a:gd name="T22" fmla="*/ 441325 w 1406"/>
                <a:gd name="T23" fmla="*/ 990600 h 1049"/>
                <a:gd name="T24" fmla="*/ 454025 w 1406"/>
                <a:gd name="T25" fmla="*/ 1071563 h 1049"/>
                <a:gd name="T26" fmla="*/ 1487488 w 1406"/>
                <a:gd name="T27" fmla="*/ 536575 h 1049"/>
                <a:gd name="T28" fmla="*/ 152400 w 1406"/>
                <a:gd name="T29" fmla="*/ 476250 h 1049"/>
                <a:gd name="T30" fmla="*/ 60325 w 1406"/>
                <a:gd name="T31" fmla="*/ 500063 h 1049"/>
                <a:gd name="T32" fmla="*/ 25400 w 1406"/>
                <a:gd name="T33" fmla="*/ 542925 h 1049"/>
                <a:gd name="T34" fmla="*/ 1760538 w 1406"/>
                <a:gd name="T35" fmla="*/ 1657350 h 1049"/>
                <a:gd name="T36" fmla="*/ 1654175 w 1406"/>
                <a:gd name="T37" fmla="*/ 1366838 h 1049"/>
                <a:gd name="T38" fmla="*/ 1778000 w 1406"/>
                <a:gd name="T39" fmla="*/ 1065213 h 1049"/>
                <a:gd name="T40" fmla="*/ 2068513 w 1406"/>
                <a:gd name="T41" fmla="*/ 1082675 h 1049"/>
                <a:gd name="T42" fmla="*/ 2030413 w 1406"/>
                <a:gd name="T43" fmla="*/ 976313 h 1049"/>
                <a:gd name="T44" fmla="*/ 2016125 w 1406"/>
                <a:gd name="T45" fmla="*/ 795338 h 1049"/>
                <a:gd name="T46" fmla="*/ 2111375 w 1406"/>
                <a:gd name="T47" fmla="*/ 336550 h 1049"/>
                <a:gd name="T48" fmla="*/ 1916113 w 1406"/>
                <a:gd name="T49" fmla="*/ 393700 h 1049"/>
                <a:gd name="T50" fmla="*/ 1720850 w 1406"/>
                <a:gd name="T51" fmla="*/ 427038 h 1049"/>
                <a:gd name="T52" fmla="*/ 1611313 w 1406"/>
                <a:gd name="T53" fmla="*/ 401638 h 1049"/>
                <a:gd name="T54" fmla="*/ 1493838 w 1406"/>
                <a:gd name="T55" fmla="*/ 550863 h 1049"/>
                <a:gd name="T56" fmla="*/ 1349375 w 1406"/>
                <a:gd name="T57" fmla="*/ 465138 h 1049"/>
                <a:gd name="T58" fmla="*/ 1384300 w 1406"/>
                <a:gd name="T59" fmla="*/ 341313 h 1049"/>
                <a:gd name="T60" fmla="*/ 1231900 w 1406"/>
                <a:gd name="T61" fmla="*/ 261938 h 1049"/>
                <a:gd name="T62" fmla="*/ 1160463 w 1406"/>
                <a:gd name="T63" fmla="*/ 290513 h 1049"/>
                <a:gd name="T64" fmla="*/ 987425 w 1406"/>
                <a:gd name="T65" fmla="*/ 352425 h 1049"/>
                <a:gd name="T66" fmla="*/ 901700 w 1406"/>
                <a:gd name="T67" fmla="*/ 444500 h 1049"/>
                <a:gd name="T68" fmla="*/ 835025 w 1406"/>
                <a:gd name="T69" fmla="*/ 574675 h 1049"/>
                <a:gd name="T70" fmla="*/ 700088 w 1406"/>
                <a:gd name="T71" fmla="*/ 660400 h 1049"/>
                <a:gd name="T72" fmla="*/ 700088 w 1406"/>
                <a:gd name="T73" fmla="*/ 741363 h 1049"/>
                <a:gd name="T74" fmla="*/ 717550 w 1406"/>
                <a:gd name="T75" fmla="*/ 833438 h 1049"/>
                <a:gd name="T76" fmla="*/ 823913 w 1406"/>
                <a:gd name="T77" fmla="*/ 833438 h 1049"/>
                <a:gd name="T78" fmla="*/ 950913 w 1406"/>
                <a:gd name="T79" fmla="*/ 879475 h 1049"/>
                <a:gd name="T80" fmla="*/ 976313 w 1406"/>
                <a:gd name="T81" fmla="*/ 631825 h 1049"/>
                <a:gd name="T82" fmla="*/ 1136650 w 1406"/>
                <a:gd name="T83" fmla="*/ 525463 h 1049"/>
                <a:gd name="T84" fmla="*/ 1143000 w 1406"/>
                <a:gd name="T85" fmla="*/ 727075 h 1049"/>
                <a:gd name="T86" fmla="*/ 1157288 w 1406"/>
                <a:gd name="T87" fmla="*/ 758825 h 1049"/>
                <a:gd name="T88" fmla="*/ 1057275 w 1406"/>
                <a:gd name="T89" fmla="*/ 898525 h 1049"/>
                <a:gd name="T90" fmla="*/ 847725 w 1406"/>
                <a:gd name="T91" fmla="*/ 968375 h 1049"/>
                <a:gd name="T92" fmla="*/ 798513 w 1406"/>
                <a:gd name="T93" fmla="*/ 827088 h 1049"/>
                <a:gd name="T94" fmla="*/ 752475 w 1406"/>
                <a:gd name="T95" fmla="*/ 915988 h 1049"/>
                <a:gd name="T96" fmla="*/ 660400 w 1406"/>
                <a:gd name="T97" fmla="*/ 1057275 h 1049"/>
                <a:gd name="T98" fmla="*/ 508000 w 1406"/>
                <a:gd name="T99" fmla="*/ 1131888 h 1049"/>
                <a:gd name="T100" fmla="*/ 530225 w 1406"/>
                <a:gd name="T101" fmla="*/ 1263650 h 1049"/>
                <a:gd name="T102" fmla="*/ 347663 w 1406"/>
                <a:gd name="T103" fmla="*/ 1358900 h 1049"/>
                <a:gd name="T104" fmla="*/ 468313 w 1406"/>
                <a:gd name="T105" fmla="*/ 1579563 h 1049"/>
                <a:gd name="T106" fmla="*/ 635000 w 1406"/>
                <a:gd name="T107" fmla="*/ 1363663 h 1049"/>
                <a:gd name="T108" fmla="*/ 915988 w 1406"/>
                <a:gd name="T109" fmla="*/ 1470025 h 1049"/>
                <a:gd name="T110" fmla="*/ 922338 w 1406"/>
                <a:gd name="T111" fmla="*/ 1547813 h 1049"/>
                <a:gd name="T112" fmla="*/ 904875 w 1406"/>
                <a:gd name="T113" fmla="*/ 1401763 h 1049"/>
                <a:gd name="T114" fmla="*/ 1011238 w 1406"/>
                <a:gd name="T115" fmla="*/ 1422400 h 1049"/>
                <a:gd name="T116" fmla="*/ 1104900 w 1406"/>
                <a:gd name="T117" fmla="*/ 1557338 h 1049"/>
                <a:gd name="T118" fmla="*/ 1185863 w 1406"/>
                <a:gd name="T119" fmla="*/ 1455738 h 1049"/>
                <a:gd name="T120" fmla="*/ 1370013 w 1406"/>
                <a:gd name="T121" fmla="*/ 1611313 h 1049"/>
                <a:gd name="T122" fmla="*/ 1738313 w 1406"/>
                <a:gd name="T123" fmla="*/ 1663700 h 10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06"/>
                <a:gd name="T187" fmla="*/ 0 h 1049"/>
                <a:gd name="T188" fmla="*/ 1406 w 1406"/>
                <a:gd name="T189" fmla="*/ 1049 h 104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06" h="1049">
                  <a:moveTo>
                    <a:pt x="1095" y="206"/>
                  </a:moveTo>
                  <a:lnTo>
                    <a:pt x="1095" y="206"/>
                  </a:lnTo>
                  <a:lnTo>
                    <a:pt x="1096" y="206"/>
                  </a:lnTo>
                  <a:lnTo>
                    <a:pt x="1100" y="208"/>
                  </a:lnTo>
                  <a:lnTo>
                    <a:pt x="1102" y="210"/>
                  </a:lnTo>
                  <a:lnTo>
                    <a:pt x="1104" y="217"/>
                  </a:lnTo>
                  <a:lnTo>
                    <a:pt x="1104" y="221"/>
                  </a:lnTo>
                  <a:lnTo>
                    <a:pt x="1102" y="224"/>
                  </a:lnTo>
                  <a:lnTo>
                    <a:pt x="1098" y="226"/>
                  </a:lnTo>
                  <a:lnTo>
                    <a:pt x="1095" y="224"/>
                  </a:lnTo>
                  <a:lnTo>
                    <a:pt x="1093" y="224"/>
                  </a:lnTo>
                  <a:lnTo>
                    <a:pt x="1089" y="221"/>
                  </a:lnTo>
                  <a:lnTo>
                    <a:pt x="1087" y="213"/>
                  </a:lnTo>
                  <a:lnTo>
                    <a:pt x="1087" y="210"/>
                  </a:lnTo>
                  <a:lnTo>
                    <a:pt x="1089" y="208"/>
                  </a:lnTo>
                  <a:lnTo>
                    <a:pt x="1091" y="206"/>
                  </a:lnTo>
                  <a:lnTo>
                    <a:pt x="1095" y="206"/>
                  </a:lnTo>
                  <a:close/>
                  <a:moveTo>
                    <a:pt x="197" y="669"/>
                  </a:moveTo>
                  <a:lnTo>
                    <a:pt x="197" y="669"/>
                  </a:lnTo>
                  <a:lnTo>
                    <a:pt x="201" y="668"/>
                  </a:lnTo>
                  <a:lnTo>
                    <a:pt x="206" y="668"/>
                  </a:lnTo>
                  <a:lnTo>
                    <a:pt x="211" y="669"/>
                  </a:lnTo>
                  <a:lnTo>
                    <a:pt x="217" y="671"/>
                  </a:lnTo>
                  <a:lnTo>
                    <a:pt x="220" y="669"/>
                  </a:lnTo>
                  <a:lnTo>
                    <a:pt x="222" y="666"/>
                  </a:lnTo>
                  <a:lnTo>
                    <a:pt x="231" y="660"/>
                  </a:lnTo>
                  <a:lnTo>
                    <a:pt x="239" y="658"/>
                  </a:lnTo>
                  <a:lnTo>
                    <a:pt x="242" y="655"/>
                  </a:lnTo>
                  <a:lnTo>
                    <a:pt x="244" y="651"/>
                  </a:lnTo>
                  <a:lnTo>
                    <a:pt x="246" y="648"/>
                  </a:lnTo>
                  <a:lnTo>
                    <a:pt x="249" y="644"/>
                  </a:lnTo>
                  <a:lnTo>
                    <a:pt x="249" y="639"/>
                  </a:lnTo>
                  <a:lnTo>
                    <a:pt x="248" y="635"/>
                  </a:lnTo>
                  <a:lnTo>
                    <a:pt x="246" y="631"/>
                  </a:lnTo>
                  <a:lnTo>
                    <a:pt x="244" y="628"/>
                  </a:lnTo>
                  <a:lnTo>
                    <a:pt x="246" y="620"/>
                  </a:lnTo>
                  <a:lnTo>
                    <a:pt x="246" y="615"/>
                  </a:lnTo>
                  <a:lnTo>
                    <a:pt x="248" y="611"/>
                  </a:lnTo>
                  <a:lnTo>
                    <a:pt x="249" y="610"/>
                  </a:lnTo>
                  <a:lnTo>
                    <a:pt x="255" y="606"/>
                  </a:lnTo>
                  <a:lnTo>
                    <a:pt x="257" y="602"/>
                  </a:lnTo>
                  <a:lnTo>
                    <a:pt x="257" y="597"/>
                  </a:lnTo>
                  <a:lnTo>
                    <a:pt x="255" y="592"/>
                  </a:lnTo>
                  <a:lnTo>
                    <a:pt x="251" y="588"/>
                  </a:lnTo>
                  <a:lnTo>
                    <a:pt x="249" y="588"/>
                  </a:lnTo>
                  <a:lnTo>
                    <a:pt x="248" y="588"/>
                  </a:lnTo>
                  <a:lnTo>
                    <a:pt x="242" y="588"/>
                  </a:lnTo>
                  <a:lnTo>
                    <a:pt x="240" y="588"/>
                  </a:lnTo>
                  <a:lnTo>
                    <a:pt x="239" y="586"/>
                  </a:lnTo>
                  <a:lnTo>
                    <a:pt x="235" y="584"/>
                  </a:lnTo>
                  <a:lnTo>
                    <a:pt x="231" y="584"/>
                  </a:lnTo>
                  <a:lnTo>
                    <a:pt x="228" y="586"/>
                  </a:lnTo>
                  <a:lnTo>
                    <a:pt x="224" y="592"/>
                  </a:lnTo>
                  <a:lnTo>
                    <a:pt x="219" y="597"/>
                  </a:lnTo>
                  <a:lnTo>
                    <a:pt x="211" y="601"/>
                  </a:lnTo>
                  <a:lnTo>
                    <a:pt x="206" y="602"/>
                  </a:lnTo>
                  <a:lnTo>
                    <a:pt x="204" y="602"/>
                  </a:lnTo>
                  <a:lnTo>
                    <a:pt x="202" y="604"/>
                  </a:lnTo>
                  <a:lnTo>
                    <a:pt x="201" y="606"/>
                  </a:lnTo>
                  <a:lnTo>
                    <a:pt x="202" y="608"/>
                  </a:lnTo>
                  <a:lnTo>
                    <a:pt x="204" y="611"/>
                  </a:lnTo>
                  <a:lnTo>
                    <a:pt x="204" y="613"/>
                  </a:lnTo>
                  <a:lnTo>
                    <a:pt x="204" y="615"/>
                  </a:lnTo>
                  <a:lnTo>
                    <a:pt x="201" y="615"/>
                  </a:lnTo>
                  <a:lnTo>
                    <a:pt x="197" y="617"/>
                  </a:lnTo>
                  <a:lnTo>
                    <a:pt x="195" y="619"/>
                  </a:lnTo>
                  <a:lnTo>
                    <a:pt x="197" y="622"/>
                  </a:lnTo>
                  <a:lnTo>
                    <a:pt x="197" y="624"/>
                  </a:lnTo>
                  <a:lnTo>
                    <a:pt x="199" y="626"/>
                  </a:lnTo>
                  <a:lnTo>
                    <a:pt x="202" y="630"/>
                  </a:lnTo>
                  <a:lnTo>
                    <a:pt x="204" y="635"/>
                  </a:lnTo>
                  <a:lnTo>
                    <a:pt x="204" y="640"/>
                  </a:lnTo>
                  <a:lnTo>
                    <a:pt x="202" y="646"/>
                  </a:lnTo>
                  <a:lnTo>
                    <a:pt x="199" y="651"/>
                  </a:lnTo>
                  <a:lnTo>
                    <a:pt x="195" y="653"/>
                  </a:lnTo>
                  <a:lnTo>
                    <a:pt x="193" y="655"/>
                  </a:lnTo>
                  <a:lnTo>
                    <a:pt x="191" y="660"/>
                  </a:lnTo>
                  <a:lnTo>
                    <a:pt x="190" y="664"/>
                  </a:lnTo>
                  <a:lnTo>
                    <a:pt x="190" y="668"/>
                  </a:lnTo>
                  <a:lnTo>
                    <a:pt x="191" y="669"/>
                  </a:lnTo>
                  <a:lnTo>
                    <a:pt x="195" y="669"/>
                  </a:lnTo>
                  <a:lnTo>
                    <a:pt x="197" y="669"/>
                  </a:lnTo>
                  <a:close/>
                  <a:moveTo>
                    <a:pt x="1149" y="163"/>
                  </a:moveTo>
                  <a:lnTo>
                    <a:pt x="1149" y="163"/>
                  </a:lnTo>
                  <a:lnTo>
                    <a:pt x="1153" y="166"/>
                  </a:lnTo>
                  <a:lnTo>
                    <a:pt x="1156" y="170"/>
                  </a:lnTo>
                  <a:lnTo>
                    <a:pt x="1160" y="174"/>
                  </a:lnTo>
                  <a:lnTo>
                    <a:pt x="1165" y="177"/>
                  </a:lnTo>
                  <a:lnTo>
                    <a:pt x="1172" y="181"/>
                  </a:lnTo>
                  <a:lnTo>
                    <a:pt x="1182" y="183"/>
                  </a:lnTo>
                  <a:lnTo>
                    <a:pt x="1192" y="183"/>
                  </a:lnTo>
                  <a:lnTo>
                    <a:pt x="1196" y="181"/>
                  </a:lnTo>
                  <a:lnTo>
                    <a:pt x="1198" y="179"/>
                  </a:lnTo>
                  <a:lnTo>
                    <a:pt x="1200" y="175"/>
                  </a:lnTo>
                  <a:lnTo>
                    <a:pt x="1200" y="170"/>
                  </a:lnTo>
                  <a:lnTo>
                    <a:pt x="1200" y="159"/>
                  </a:lnTo>
                  <a:lnTo>
                    <a:pt x="1196" y="141"/>
                  </a:lnTo>
                  <a:lnTo>
                    <a:pt x="1194" y="127"/>
                  </a:lnTo>
                  <a:lnTo>
                    <a:pt x="1194" y="114"/>
                  </a:lnTo>
                  <a:lnTo>
                    <a:pt x="1198" y="99"/>
                  </a:lnTo>
                  <a:lnTo>
                    <a:pt x="1203" y="87"/>
                  </a:lnTo>
                  <a:lnTo>
                    <a:pt x="1211" y="79"/>
                  </a:lnTo>
                  <a:lnTo>
                    <a:pt x="1220" y="70"/>
                  </a:lnTo>
                  <a:lnTo>
                    <a:pt x="1239" y="60"/>
                  </a:lnTo>
                  <a:lnTo>
                    <a:pt x="1254" y="51"/>
                  </a:lnTo>
                  <a:lnTo>
                    <a:pt x="1268" y="43"/>
                  </a:lnTo>
                  <a:lnTo>
                    <a:pt x="1283" y="40"/>
                  </a:lnTo>
                  <a:lnTo>
                    <a:pt x="1301" y="36"/>
                  </a:lnTo>
                  <a:lnTo>
                    <a:pt x="1341" y="32"/>
                  </a:lnTo>
                  <a:lnTo>
                    <a:pt x="1368" y="29"/>
                  </a:lnTo>
                  <a:lnTo>
                    <a:pt x="1381" y="27"/>
                  </a:lnTo>
                  <a:lnTo>
                    <a:pt x="1393" y="23"/>
                  </a:lnTo>
                  <a:lnTo>
                    <a:pt x="1401" y="20"/>
                  </a:lnTo>
                  <a:lnTo>
                    <a:pt x="1404" y="18"/>
                  </a:lnTo>
                  <a:lnTo>
                    <a:pt x="1406" y="16"/>
                  </a:lnTo>
                  <a:lnTo>
                    <a:pt x="1406" y="13"/>
                  </a:lnTo>
                  <a:lnTo>
                    <a:pt x="1402" y="7"/>
                  </a:lnTo>
                  <a:lnTo>
                    <a:pt x="1395" y="2"/>
                  </a:lnTo>
                  <a:lnTo>
                    <a:pt x="1388" y="0"/>
                  </a:lnTo>
                  <a:lnTo>
                    <a:pt x="1381" y="0"/>
                  </a:lnTo>
                  <a:lnTo>
                    <a:pt x="1373" y="3"/>
                  </a:lnTo>
                  <a:lnTo>
                    <a:pt x="1366" y="7"/>
                  </a:lnTo>
                  <a:lnTo>
                    <a:pt x="1353" y="13"/>
                  </a:lnTo>
                  <a:lnTo>
                    <a:pt x="1341" y="16"/>
                  </a:lnTo>
                  <a:lnTo>
                    <a:pt x="1328" y="16"/>
                  </a:lnTo>
                  <a:lnTo>
                    <a:pt x="1314" y="16"/>
                  </a:lnTo>
                  <a:lnTo>
                    <a:pt x="1301" y="16"/>
                  </a:lnTo>
                  <a:lnTo>
                    <a:pt x="1294" y="16"/>
                  </a:lnTo>
                  <a:lnTo>
                    <a:pt x="1288" y="18"/>
                  </a:lnTo>
                  <a:lnTo>
                    <a:pt x="1272" y="27"/>
                  </a:lnTo>
                  <a:lnTo>
                    <a:pt x="1265" y="31"/>
                  </a:lnTo>
                  <a:lnTo>
                    <a:pt x="1256" y="32"/>
                  </a:lnTo>
                  <a:lnTo>
                    <a:pt x="1243" y="34"/>
                  </a:lnTo>
                  <a:lnTo>
                    <a:pt x="1232" y="36"/>
                  </a:lnTo>
                  <a:lnTo>
                    <a:pt x="1220" y="38"/>
                  </a:lnTo>
                  <a:lnTo>
                    <a:pt x="1209" y="41"/>
                  </a:lnTo>
                  <a:lnTo>
                    <a:pt x="1198" y="49"/>
                  </a:lnTo>
                  <a:lnTo>
                    <a:pt x="1187" y="58"/>
                  </a:lnTo>
                  <a:lnTo>
                    <a:pt x="1180" y="69"/>
                  </a:lnTo>
                  <a:lnTo>
                    <a:pt x="1176" y="72"/>
                  </a:lnTo>
                  <a:lnTo>
                    <a:pt x="1174" y="78"/>
                  </a:lnTo>
                  <a:lnTo>
                    <a:pt x="1174" y="87"/>
                  </a:lnTo>
                  <a:lnTo>
                    <a:pt x="1172" y="90"/>
                  </a:lnTo>
                  <a:lnTo>
                    <a:pt x="1169" y="96"/>
                  </a:lnTo>
                  <a:lnTo>
                    <a:pt x="1156" y="107"/>
                  </a:lnTo>
                  <a:lnTo>
                    <a:pt x="1149" y="114"/>
                  </a:lnTo>
                  <a:lnTo>
                    <a:pt x="1144" y="121"/>
                  </a:lnTo>
                  <a:lnTo>
                    <a:pt x="1138" y="136"/>
                  </a:lnTo>
                  <a:lnTo>
                    <a:pt x="1136" y="143"/>
                  </a:lnTo>
                  <a:lnTo>
                    <a:pt x="1136" y="152"/>
                  </a:lnTo>
                  <a:lnTo>
                    <a:pt x="1136" y="157"/>
                  </a:lnTo>
                  <a:lnTo>
                    <a:pt x="1140" y="159"/>
                  </a:lnTo>
                  <a:lnTo>
                    <a:pt x="1149" y="163"/>
                  </a:lnTo>
                  <a:close/>
                  <a:moveTo>
                    <a:pt x="286" y="675"/>
                  </a:moveTo>
                  <a:lnTo>
                    <a:pt x="286" y="675"/>
                  </a:lnTo>
                  <a:lnTo>
                    <a:pt x="278" y="677"/>
                  </a:lnTo>
                  <a:lnTo>
                    <a:pt x="275" y="682"/>
                  </a:lnTo>
                  <a:lnTo>
                    <a:pt x="271" y="686"/>
                  </a:lnTo>
                  <a:lnTo>
                    <a:pt x="266" y="691"/>
                  </a:lnTo>
                  <a:lnTo>
                    <a:pt x="260" y="695"/>
                  </a:lnTo>
                  <a:lnTo>
                    <a:pt x="255" y="698"/>
                  </a:lnTo>
                  <a:lnTo>
                    <a:pt x="255" y="702"/>
                  </a:lnTo>
                  <a:lnTo>
                    <a:pt x="255" y="704"/>
                  </a:lnTo>
                  <a:lnTo>
                    <a:pt x="257" y="706"/>
                  </a:lnTo>
                  <a:lnTo>
                    <a:pt x="258" y="706"/>
                  </a:lnTo>
                  <a:lnTo>
                    <a:pt x="262" y="706"/>
                  </a:lnTo>
                  <a:lnTo>
                    <a:pt x="264" y="704"/>
                  </a:lnTo>
                  <a:lnTo>
                    <a:pt x="267" y="700"/>
                  </a:lnTo>
                  <a:lnTo>
                    <a:pt x="275" y="695"/>
                  </a:lnTo>
                  <a:lnTo>
                    <a:pt x="278" y="695"/>
                  </a:lnTo>
                  <a:lnTo>
                    <a:pt x="282" y="695"/>
                  </a:lnTo>
                  <a:lnTo>
                    <a:pt x="289" y="695"/>
                  </a:lnTo>
                  <a:lnTo>
                    <a:pt x="291" y="695"/>
                  </a:lnTo>
                  <a:lnTo>
                    <a:pt x="295" y="693"/>
                  </a:lnTo>
                  <a:lnTo>
                    <a:pt x="298" y="691"/>
                  </a:lnTo>
                  <a:lnTo>
                    <a:pt x="300" y="691"/>
                  </a:lnTo>
                  <a:lnTo>
                    <a:pt x="307" y="693"/>
                  </a:lnTo>
                  <a:lnTo>
                    <a:pt x="313" y="691"/>
                  </a:lnTo>
                  <a:lnTo>
                    <a:pt x="316" y="689"/>
                  </a:lnTo>
                  <a:lnTo>
                    <a:pt x="320" y="686"/>
                  </a:lnTo>
                  <a:lnTo>
                    <a:pt x="324" y="684"/>
                  </a:lnTo>
                  <a:lnTo>
                    <a:pt x="331" y="684"/>
                  </a:lnTo>
                  <a:lnTo>
                    <a:pt x="336" y="686"/>
                  </a:lnTo>
                  <a:lnTo>
                    <a:pt x="353" y="686"/>
                  </a:lnTo>
                  <a:lnTo>
                    <a:pt x="358" y="684"/>
                  </a:lnTo>
                  <a:lnTo>
                    <a:pt x="365" y="680"/>
                  </a:lnTo>
                  <a:lnTo>
                    <a:pt x="367" y="677"/>
                  </a:lnTo>
                  <a:lnTo>
                    <a:pt x="365" y="673"/>
                  </a:lnTo>
                  <a:lnTo>
                    <a:pt x="365" y="671"/>
                  </a:lnTo>
                  <a:lnTo>
                    <a:pt x="360" y="671"/>
                  </a:lnTo>
                  <a:lnTo>
                    <a:pt x="358" y="671"/>
                  </a:lnTo>
                  <a:lnTo>
                    <a:pt x="356" y="669"/>
                  </a:lnTo>
                  <a:lnTo>
                    <a:pt x="356" y="668"/>
                  </a:lnTo>
                  <a:lnTo>
                    <a:pt x="356" y="664"/>
                  </a:lnTo>
                  <a:lnTo>
                    <a:pt x="362" y="660"/>
                  </a:lnTo>
                  <a:lnTo>
                    <a:pt x="365" y="660"/>
                  </a:lnTo>
                  <a:lnTo>
                    <a:pt x="369" y="658"/>
                  </a:lnTo>
                  <a:lnTo>
                    <a:pt x="371" y="653"/>
                  </a:lnTo>
                  <a:lnTo>
                    <a:pt x="371" y="648"/>
                  </a:lnTo>
                  <a:lnTo>
                    <a:pt x="371" y="642"/>
                  </a:lnTo>
                  <a:lnTo>
                    <a:pt x="369" y="639"/>
                  </a:lnTo>
                  <a:lnTo>
                    <a:pt x="367" y="635"/>
                  </a:lnTo>
                  <a:lnTo>
                    <a:pt x="362" y="635"/>
                  </a:lnTo>
                  <a:lnTo>
                    <a:pt x="354" y="637"/>
                  </a:lnTo>
                  <a:lnTo>
                    <a:pt x="353" y="635"/>
                  </a:lnTo>
                  <a:lnTo>
                    <a:pt x="351" y="631"/>
                  </a:lnTo>
                  <a:lnTo>
                    <a:pt x="349" y="626"/>
                  </a:lnTo>
                  <a:lnTo>
                    <a:pt x="349" y="622"/>
                  </a:lnTo>
                  <a:lnTo>
                    <a:pt x="349" y="620"/>
                  </a:lnTo>
                  <a:lnTo>
                    <a:pt x="349" y="617"/>
                  </a:lnTo>
                  <a:lnTo>
                    <a:pt x="347" y="615"/>
                  </a:lnTo>
                  <a:lnTo>
                    <a:pt x="344" y="611"/>
                  </a:lnTo>
                  <a:lnTo>
                    <a:pt x="338" y="608"/>
                  </a:lnTo>
                  <a:lnTo>
                    <a:pt x="336" y="602"/>
                  </a:lnTo>
                  <a:lnTo>
                    <a:pt x="334" y="601"/>
                  </a:lnTo>
                  <a:lnTo>
                    <a:pt x="331" y="595"/>
                  </a:lnTo>
                  <a:lnTo>
                    <a:pt x="327" y="592"/>
                  </a:lnTo>
                  <a:lnTo>
                    <a:pt x="324" y="586"/>
                  </a:lnTo>
                  <a:lnTo>
                    <a:pt x="320" y="581"/>
                  </a:lnTo>
                  <a:lnTo>
                    <a:pt x="316" y="575"/>
                  </a:lnTo>
                  <a:lnTo>
                    <a:pt x="313" y="572"/>
                  </a:lnTo>
                  <a:lnTo>
                    <a:pt x="311" y="568"/>
                  </a:lnTo>
                  <a:lnTo>
                    <a:pt x="309" y="564"/>
                  </a:lnTo>
                  <a:lnTo>
                    <a:pt x="305" y="563"/>
                  </a:lnTo>
                  <a:lnTo>
                    <a:pt x="304" y="559"/>
                  </a:lnTo>
                  <a:lnTo>
                    <a:pt x="304" y="557"/>
                  </a:lnTo>
                  <a:lnTo>
                    <a:pt x="305" y="554"/>
                  </a:lnTo>
                  <a:lnTo>
                    <a:pt x="305" y="550"/>
                  </a:lnTo>
                  <a:lnTo>
                    <a:pt x="305" y="546"/>
                  </a:lnTo>
                  <a:lnTo>
                    <a:pt x="307" y="544"/>
                  </a:lnTo>
                  <a:lnTo>
                    <a:pt x="309" y="543"/>
                  </a:lnTo>
                  <a:lnTo>
                    <a:pt x="313" y="541"/>
                  </a:lnTo>
                  <a:lnTo>
                    <a:pt x="316" y="535"/>
                  </a:lnTo>
                  <a:lnTo>
                    <a:pt x="318" y="530"/>
                  </a:lnTo>
                  <a:lnTo>
                    <a:pt x="320" y="523"/>
                  </a:lnTo>
                  <a:lnTo>
                    <a:pt x="320" y="521"/>
                  </a:lnTo>
                  <a:lnTo>
                    <a:pt x="318" y="517"/>
                  </a:lnTo>
                  <a:lnTo>
                    <a:pt x="311" y="514"/>
                  </a:lnTo>
                  <a:lnTo>
                    <a:pt x="305" y="514"/>
                  </a:lnTo>
                  <a:lnTo>
                    <a:pt x="300" y="514"/>
                  </a:lnTo>
                  <a:lnTo>
                    <a:pt x="295" y="512"/>
                  </a:lnTo>
                  <a:lnTo>
                    <a:pt x="295" y="510"/>
                  </a:lnTo>
                  <a:lnTo>
                    <a:pt x="293" y="506"/>
                  </a:lnTo>
                  <a:lnTo>
                    <a:pt x="295" y="503"/>
                  </a:lnTo>
                  <a:lnTo>
                    <a:pt x="296" y="499"/>
                  </a:lnTo>
                  <a:lnTo>
                    <a:pt x="295" y="496"/>
                  </a:lnTo>
                  <a:lnTo>
                    <a:pt x="293" y="494"/>
                  </a:lnTo>
                  <a:lnTo>
                    <a:pt x="291" y="494"/>
                  </a:lnTo>
                  <a:lnTo>
                    <a:pt x="287" y="494"/>
                  </a:lnTo>
                  <a:lnTo>
                    <a:pt x="286" y="494"/>
                  </a:lnTo>
                  <a:lnTo>
                    <a:pt x="278" y="496"/>
                  </a:lnTo>
                  <a:lnTo>
                    <a:pt x="275" y="497"/>
                  </a:lnTo>
                  <a:lnTo>
                    <a:pt x="273" y="503"/>
                  </a:lnTo>
                  <a:lnTo>
                    <a:pt x="273" y="505"/>
                  </a:lnTo>
                  <a:lnTo>
                    <a:pt x="271" y="506"/>
                  </a:lnTo>
                  <a:lnTo>
                    <a:pt x="267" y="508"/>
                  </a:lnTo>
                  <a:lnTo>
                    <a:pt x="267" y="512"/>
                  </a:lnTo>
                  <a:lnTo>
                    <a:pt x="267" y="516"/>
                  </a:lnTo>
                  <a:lnTo>
                    <a:pt x="264" y="519"/>
                  </a:lnTo>
                  <a:lnTo>
                    <a:pt x="260" y="521"/>
                  </a:lnTo>
                  <a:lnTo>
                    <a:pt x="260" y="526"/>
                  </a:lnTo>
                  <a:lnTo>
                    <a:pt x="260" y="530"/>
                  </a:lnTo>
                  <a:lnTo>
                    <a:pt x="264" y="534"/>
                  </a:lnTo>
                  <a:lnTo>
                    <a:pt x="262" y="537"/>
                  </a:lnTo>
                  <a:lnTo>
                    <a:pt x="258" y="543"/>
                  </a:lnTo>
                  <a:lnTo>
                    <a:pt x="260" y="546"/>
                  </a:lnTo>
                  <a:lnTo>
                    <a:pt x="262" y="550"/>
                  </a:lnTo>
                  <a:lnTo>
                    <a:pt x="262" y="554"/>
                  </a:lnTo>
                  <a:lnTo>
                    <a:pt x="260" y="559"/>
                  </a:lnTo>
                  <a:lnTo>
                    <a:pt x="262" y="561"/>
                  </a:lnTo>
                  <a:lnTo>
                    <a:pt x="262" y="563"/>
                  </a:lnTo>
                  <a:lnTo>
                    <a:pt x="267" y="563"/>
                  </a:lnTo>
                  <a:lnTo>
                    <a:pt x="269" y="564"/>
                  </a:lnTo>
                  <a:lnTo>
                    <a:pt x="271" y="568"/>
                  </a:lnTo>
                  <a:lnTo>
                    <a:pt x="271" y="572"/>
                  </a:lnTo>
                  <a:lnTo>
                    <a:pt x="271" y="575"/>
                  </a:lnTo>
                  <a:lnTo>
                    <a:pt x="273" y="579"/>
                  </a:lnTo>
                  <a:lnTo>
                    <a:pt x="275" y="581"/>
                  </a:lnTo>
                  <a:lnTo>
                    <a:pt x="280" y="584"/>
                  </a:lnTo>
                  <a:lnTo>
                    <a:pt x="289" y="584"/>
                  </a:lnTo>
                  <a:lnTo>
                    <a:pt x="293" y="586"/>
                  </a:lnTo>
                  <a:lnTo>
                    <a:pt x="295" y="588"/>
                  </a:lnTo>
                  <a:lnTo>
                    <a:pt x="296" y="590"/>
                  </a:lnTo>
                  <a:lnTo>
                    <a:pt x="295" y="593"/>
                  </a:lnTo>
                  <a:lnTo>
                    <a:pt x="293" y="597"/>
                  </a:lnTo>
                  <a:lnTo>
                    <a:pt x="291" y="601"/>
                  </a:lnTo>
                  <a:lnTo>
                    <a:pt x="291" y="602"/>
                  </a:lnTo>
                  <a:lnTo>
                    <a:pt x="293" y="604"/>
                  </a:lnTo>
                  <a:lnTo>
                    <a:pt x="296" y="604"/>
                  </a:lnTo>
                  <a:lnTo>
                    <a:pt x="298" y="602"/>
                  </a:lnTo>
                  <a:lnTo>
                    <a:pt x="300" y="602"/>
                  </a:lnTo>
                  <a:lnTo>
                    <a:pt x="302" y="604"/>
                  </a:lnTo>
                  <a:lnTo>
                    <a:pt x="304" y="610"/>
                  </a:lnTo>
                  <a:lnTo>
                    <a:pt x="302" y="613"/>
                  </a:lnTo>
                  <a:lnTo>
                    <a:pt x="298" y="615"/>
                  </a:lnTo>
                  <a:lnTo>
                    <a:pt x="295" y="615"/>
                  </a:lnTo>
                  <a:lnTo>
                    <a:pt x="286" y="617"/>
                  </a:lnTo>
                  <a:lnTo>
                    <a:pt x="280" y="619"/>
                  </a:lnTo>
                  <a:lnTo>
                    <a:pt x="278" y="620"/>
                  </a:lnTo>
                  <a:lnTo>
                    <a:pt x="278" y="624"/>
                  </a:lnTo>
                  <a:lnTo>
                    <a:pt x="278" y="626"/>
                  </a:lnTo>
                  <a:lnTo>
                    <a:pt x="280" y="628"/>
                  </a:lnTo>
                  <a:lnTo>
                    <a:pt x="280" y="631"/>
                  </a:lnTo>
                  <a:lnTo>
                    <a:pt x="280" y="633"/>
                  </a:lnTo>
                  <a:lnTo>
                    <a:pt x="278" y="635"/>
                  </a:lnTo>
                  <a:lnTo>
                    <a:pt x="277" y="637"/>
                  </a:lnTo>
                  <a:lnTo>
                    <a:pt x="277" y="640"/>
                  </a:lnTo>
                  <a:lnTo>
                    <a:pt x="278" y="646"/>
                  </a:lnTo>
                  <a:lnTo>
                    <a:pt x="278" y="648"/>
                  </a:lnTo>
                  <a:lnTo>
                    <a:pt x="278" y="649"/>
                  </a:lnTo>
                  <a:lnTo>
                    <a:pt x="273" y="653"/>
                  </a:lnTo>
                  <a:lnTo>
                    <a:pt x="269" y="657"/>
                  </a:lnTo>
                  <a:lnTo>
                    <a:pt x="269" y="660"/>
                  </a:lnTo>
                  <a:lnTo>
                    <a:pt x="269" y="662"/>
                  </a:lnTo>
                  <a:lnTo>
                    <a:pt x="275" y="664"/>
                  </a:lnTo>
                  <a:lnTo>
                    <a:pt x="280" y="666"/>
                  </a:lnTo>
                  <a:lnTo>
                    <a:pt x="286" y="668"/>
                  </a:lnTo>
                  <a:lnTo>
                    <a:pt x="291" y="668"/>
                  </a:lnTo>
                  <a:lnTo>
                    <a:pt x="298" y="668"/>
                  </a:lnTo>
                  <a:lnTo>
                    <a:pt x="302" y="669"/>
                  </a:lnTo>
                  <a:lnTo>
                    <a:pt x="302" y="671"/>
                  </a:lnTo>
                  <a:lnTo>
                    <a:pt x="302" y="673"/>
                  </a:lnTo>
                  <a:lnTo>
                    <a:pt x="298" y="675"/>
                  </a:lnTo>
                  <a:lnTo>
                    <a:pt x="293" y="675"/>
                  </a:lnTo>
                  <a:lnTo>
                    <a:pt x="286" y="675"/>
                  </a:lnTo>
                  <a:close/>
                  <a:moveTo>
                    <a:pt x="534" y="572"/>
                  </a:moveTo>
                  <a:lnTo>
                    <a:pt x="534" y="572"/>
                  </a:lnTo>
                  <a:lnTo>
                    <a:pt x="532" y="566"/>
                  </a:lnTo>
                  <a:lnTo>
                    <a:pt x="530" y="564"/>
                  </a:lnTo>
                  <a:lnTo>
                    <a:pt x="526" y="564"/>
                  </a:lnTo>
                  <a:lnTo>
                    <a:pt x="525" y="566"/>
                  </a:lnTo>
                  <a:lnTo>
                    <a:pt x="519" y="570"/>
                  </a:lnTo>
                  <a:lnTo>
                    <a:pt x="515" y="577"/>
                  </a:lnTo>
                  <a:lnTo>
                    <a:pt x="517" y="582"/>
                  </a:lnTo>
                  <a:lnTo>
                    <a:pt x="517" y="586"/>
                  </a:lnTo>
                  <a:lnTo>
                    <a:pt x="521" y="590"/>
                  </a:lnTo>
                  <a:lnTo>
                    <a:pt x="526" y="590"/>
                  </a:lnTo>
                  <a:lnTo>
                    <a:pt x="530" y="590"/>
                  </a:lnTo>
                  <a:lnTo>
                    <a:pt x="532" y="588"/>
                  </a:lnTo>
                  <a:lnTo>
                    <a:pt x="535" y="582"/>
                  </a:lnTo>
                  <a:lnTo>
                    <a:pt x="535" y="577"/>
                  </a:lnTo>
                  <a:lnTo>
                    <a:pt x="534" y="572"/>
                  </a:lnTo>
                  <a:close/>
                  <a:moveTo>
                    <a:pt x="937" y="338"/>
                  </a:moveTo>
                  <a:lnTo>
                    <a:pt x="937" y="338"/>
                  </a:lnTo>
                  <a:lnTo>
                    <a:pt x="935" y="336"/>
                  </a:lnTo>
                  <a:lnTo>
                    <a:pt x="935" y="338"/>
                  </a:lnTo>
                  <a:lnTo>
                    <a:pt x="935" y="342"/>
                  </a:lnTo>
                  <a:lnTo>
                    <a:pt x="937" y="340"/>
                  </a:lnTo>
                  <a:lnTo>
                    <a:pt x="939" y="338"/>
                  </a:lnTo>
                  <a:lnTo>
                    <a:pt x="937" y="338"/>
                  </a:lnTo>
                  <a:close/>
                  <a:moveTo>
                    <a:pt x="110" y="354"/>
                  </a:moveTo>
                  <a:lnTo>
                    <a:pt x="110" y="354"/>
                  </a:lnTo>
                  <a:lnTo>
                    <a:pt x="121" y="347"/>
                  </a:lnTo>
                  <a:lnTo>
                    <a:pt x="124" y="344"/>
                  </a:lnTo>
                  <a:lnTo>
                    <a:pt x="126" y="338"/>
                  </a:lnTo>
                  <a:lnTo>
                    <a:pt x="128" y="335"/>
                  </a:lnTo>
                  <a:lnTo>
                    <a:pt x="130" y="333"/>
                  </a:lnTo>
                  <a:lnTo>
                    <a:pt x="134" y="331"/>
                  </a:lnTo>
                  <a:lnTo>
                    <a:pt x="137" y="329"/>
                  </a:lnTo>
                  <a:lnTo>
                    <a:pt x="139" y="326"/>
                  </a:lnTo>
                  <a:lnTo>
                    <a:pt x="139" y="322"/>
                  </a:lnTo>
                  <a:lnTo>
                    <a:pt x="137" y="316"/>
                  </a:lnTo>
                  <a:lnTo>
                    <a:pt x="135" y="313"/>
                  </a:lnTo>
                  <a:lnTo>
                    <a:pt x="132" y="313"/>
                  </a:lnTo>
                  <a:lnTo>
                    <a:pt x="126" y="313"/>
                  </a:lnTo>
                  <a:lnTo>
                    <a:pt x="119" y="311"/>
                  </a:lnTo>
                  <a:lnTo>
                    <a:pt x="117" y="309"/>
                  </a:lnTo>
                  <a:lnTo>
                    <a:pt x="115" y="307"/>
                  </a:lnTo>
                  <a:lnTo>
                    <a:pt x="112" y="300"/>
                  </a:lnTo>
                  <a:lnTo>
                    <a:pt x="108" y="297"/>
                  </a:lnTo>
                  <a:lnTo>
                    <a:pt x="105" y="295"/>
                  </a:lnTo>
                  <a:lnTo>
                    <a:pt x="101" y="295"/>
                  </a:lnTo>
                  <a:lnTo>
                    <a:pt x="99" y="295"/>
                  </a:lnTo>
                  <a:lnTo>
                    <a:pt x="97" y="297"/>
                  </a:lnTo>
                  <a:lnTo>
                    <a:pt x="96" y="300"/>
                  </a:lnTo>
                  <a:lnTo>
                    <a:pt x="94" y="302"/>
                  </a:lnTo>
                  <a:lnTo>
                    <a:pt x="90" y="302"/>
                  </a:lnTo>
                  <a:lnTo>
                    <a:pt x="85" y="302"/>
                  </a:lnTo>
                  <a:lnTo>
                    <a:pt x="81" y="304"/>
                  </a:lnTo>
                  <a:lnTo>
                    <a:pt x="79" y="306"/>
                  </a:lnTo>
                  <a:lnTo>
                    <a:pt x="77" y="306"/>
                  </a:lnTo>
                  <a:lnTo>
                    <a:pt x="72" y="304"/>
                  </a:lnTo>
                  <a:lnTo>
                    <a:pt x="68" y="304"/>
                  </a:lnTo>
                  <a:lnTo>
                    <a:pt x="67" y="306"/>
                  </a:lnTo>
                  <a:lnTo>
                    <a:pt x="63" y="306"/>
                  </a:lnTo>
                  <a:lnTo>
                    <a:pt x="61" y="302"/>
                  </a:lnTo>
                  <a:lnTo>
                    <a:pt x="61" y="298"/>
                  </a:lnTo>
                  <a:lnTo>
                    <a:pt x="59" y="298"/>
                  </a:lnTo>
                  <a:lnTo>
                    <a:pt x="58" y="298"/>
                  </a:lnTo>
                  <a:lnTo>
                    <a:pt x="54" y="302"/>
                  </a:lnTo>
                  <a:lnTo>
                    <a:pt x="52" y="306"/>
                  </a:lnTo>
                  <a:lnTo>
                    <a:pt x="48" y="309"/>
                  </a:lnTo>
                  <a:lnTo>
                    <a:pt x="47" y="309"/>
                  </a:lnTo>
                  <a:lnTo>
                    <a:pt x="45" y="307"/>
                  </a:lnTo>
                  <a:lnTo>
                    <a:pt x="43" y="304"/>
                  </a:lnTo>
                  <a:lnTo>
                    <a:pt x="43" y="302"/>
                  </a:lnTo>
                  <a:lnTo>
                    <a:pt x="41" y="302"/>
                  </a:lnTo>
                  <a:lnTo>
                    <a:pt x="38" y="304"/>
                  </a:lnTo>
                  <a:lnTo>
                    <a:pt x="38" y="307"/>
                  </a:lnTo>
                  <a:lnTo>
                    <a:pt x="38" y="315"/>
                  </a:lnTo>
                  <a:lnTo>
                    <a:pt x="36" y="316"/>
                  </a:lnTo>
                  <a:lnTo>
                    <a:pt x="34" y="316"/>
                  </a:lnTo>
                  <a:lnTo>
                    <a:pt x="29" y="320"/>
                  </a:lnTo>
                  <a:lnTo>
                    <a:pt x="27" y="320"/>
                  </a:lnTo>
                  <a:lnTo>
                    <a:pt x="23" y="320"/>
                  </a:lnTo>
                  <a:lnTo>
                    <a:pt x="21" y="316"/>
                  </a:lnTo>
                  <a:lnTo>
                    <a:pt x="21" y="315"/>
                  </a:lnTo>
                  <a:lnTo>
                    <a:pt x="20" y="311"/>
                  </a:lnTo>
                  <a:lnTo>
                    <a:pt x="18" y="307"/>
                  </a:lnTo>
                  <a:lnTo>
                    <a:pt x="12" y="306"/>
                  </a:lnTo>
                  <a:lnTo>
                    <a:pt x="7" y="307"/>
                  </a:lnTo>
                  <a:lnTo>
                    <a:pt x="3" y="309"/>
                  </a:lnTo>
                  <a:lnTo>
                    <a:pt x="3" y="311"/>
                  </a:lnTo>
                  <a:lnTo>
                    <a:pt x="3" y="315"/>
                  </a:lnTo>
                  <a:lnTo>
                    <a:pt x="5" y="316"/>
                  </a:lnTo>
                  <a:lnTo>
                    <a:pt x="9" y="320"/>
                  </a:lnTo>
                  <a:lnTo>
                    <a:pt x="10" y="324"/>
                  </a:lnTo>
                  <a:lnTo>
                    <a:pt x="9" y="326"/>
                  </a:lnTo>
                  <a:lnTo>
                    <a:pt x="5" y="327"/>
                  </a:lnTo>
                  <a:lnTo>
                    <a:pt x="1" y="329"/>
                  </a:lnTo>
                  <a:lnTo>
                    <a:pt x="0" y="331"/>
                  </a:lnTo>
                  <a:lnTo>
                    <a:pt x="1" y="333"/>
                  </a:lnTo>
                  <a:lnTo>
                    <a:pt x="5" y="336"/>
                  </a:lnTo>
                  <a:lnTo>
                    <a:pt x="12" y="340"/>
                  </a:lnTo>
                  <a:lnTo>
                    <a:pt x="16" y="342"/>
                  </a:lnTo>
                  <a:lnTo>
                    <a:pt x="18" y="345"/>
                  </a:lnTo>
                  <a:lnTo>
                    <a:pt x="18" y="347"/>
                  </a:lnTo>
                  <a:lnTo>
                    <a:pt x="16" y="349"/>
                  </a:lnTo>
                  <a:lnTo>
                    <a:pt x="10" y="353"/>
                  </a:lnTo>
                  <a:lnTo>
                    <a:pt x="9" y="356"/>
                  </a:lnTo>
                  <a:lnTo>
                    <a:pt x="10" y="356"/>
                  </a:lnTo>
                  <a:lnTo>
                    <a:pt x="12" y="358"/>
                  </a:lnTo>
                  <a:lnTo>
                    <a:pt x="16" y="358"/>
                  </a:lnTo>
                  <a:lnTo>
                    <a:pt x="20" y="356"/>
                  </a:lnTo>
                  <a:lnTo>
                    <a:pt x="27" y="353"/>
                  </a:lnTo>
                  <a:lnTo>
                    <a:pt x="30" y="353"/>
                  </a:lnTo>
                  <a:lnTo>
                    <a:pt x="32" y="354"/>
                  </a:lnTo>
                  <a:lnTo>
                    <a:pt x="34" y="358"/>
                  </a:lnTo>
                  <a:lnTo>
                    <a:pt x="38" y="362"/>
                  </a:lnTo>
                  <a:lnTo>
                    <a:pt x="50" y="365"/>
                  </a:lnTo>
                  <a:lnTo>
                    <a:pt x="58" y="365"/>
                  </a:lnTo>
                  <a:lnTo>
                    <a:pt x="65" y="365"/>
                  </a:lnTo>
                  <a:lnTo>
                    <a:pt x="74" y="360"/>
                  </a:lnTo>
                  <a:lnTo>
                    <a:pt x="79" y="358"/>
                  </a:lnTo>
                  <a:lnTo>
                    <a:pt x="85" y="356"/>
                  </a:lnTo>
                  <a:lnTo>
                    <a:pt x="90" y="358"/>
                  </a:lnTo>
                  <a:lnTo>
                    <a:pt x="101" y="358"/>
                  </a:lnTo>
                  <a:lnTo>
                    <a:pt x="106" y="356"/>
                  </a:lnTo>
                  <a:lnTo>
                    <a:pt x="110" y="354"/>
                  </a:lnTo>
                  <a:close/>
                  <a:moveTo>
                    <a:pt x="1109" y="1044"/>
                  </a:moveTo>
                  <a:lnTo>
                    <a:pt x="1109" y="1044"/>
                  </a:lnTo>
                  <a:lnTo>
                    <a:pt x="1107" y="1035"/>
                  </a:lnTo>
                  <a:lnTo>
                    <a:pt x="1106" y="1026"/>
                  </a:lnTo>
                  <a:lnTo>
                    <a:pt x="1107" y="1004"/>
                  </a:lnTo>
                  <a:lnTo>
                    <a:pt x="1109" y="986"/>
                  </a:lnTo>
                  <a:lnTo>
                    <a:pt x="1109" y="977"/>
                  </a:lnTo>
                  <a:lnTo>
                    <a:pt x="1107" y="968"/>
                  </a:lnTo>
                  <a:lnTo>
                    <a:pt x="1104" y="961"/>
                  </a:lnTo>
                  <a:lnTo>
                    <a:pt x="1100" y="957"/>
                  </a:lnTo>
                  <a:lnTo>
                    <a:pt x="1091" y="948"/>
                  </a:lnTo>
                  <a:lnTo>
                    <a:pt x="1078" y="941"/>
                  </a:lnTo>
                  <a:lnTo>
                    <a:pt x="1068" y="932"/>
                  </a:lnTo>
                  <a:lnTo>
                    <a:pt x="1060" y="924"/>
                  </a:lnTo>
                  <a:lnTo>
                    <a:pt x="1055" y="917"/>
                  </a:lnTo>
                  <a:lnTo>
                    <a:pt x="1053" y="912"/>
                  </a:lnTo>
                  <a:lnTo>
                    <a:pt x="1053" y="906"/>
                  </a:lnTo>
                  <a:lnTo>
                    <a:pt x="1053" y="901"/>
                  </a:lnTo>
                  <a:lnTo>
                    <a:pt x="1053" y="897"/>
                  </a:lnTo>
                  <a:lnTo>
                    <a:pt x="1048" y="894"/>
                  </a:lnTo>
                  <a:lnTo>
                    <a:pt x="1042" y="890"/>
                  </a:lnTo>
                  <a:lnTo>
                    <a:pt x="1039" y="888"/>
                  </a:lnTo>
                  <a:lnTo>
                    <a:pt x="1035" y="883"/>
                  </a:lnTo>
                  <a:lnTo>
                    <a:pt x="1033" y="877"/>
                  </a:lnTo>
                  <a:lnTo>
                    <a:pt x="1037" y="872"/>
                  </a:lnTo>
                  <a:lnTo>
                    <a:pt x="1042" y="861"/>
                  </a:lnTo>
                  <a:lnTo>
                    <a:pt x="1046" y="852"/>
                  </a:lnTo>
                  <a:lnTo>
                    <a:pt x="1051" y="848"/>
                  </a:lnTo>
                  <a:lnTo>
                    <a:pt x="1068" y="843"/>
                  </a:lnTo>
                  <a:lnTo>
                    <a:pt x="1073" y="841"/>
                  </a:lnTo>
                  <a:lnTo>
                    <a:pt x="1078" y="838"/>
                  </a:lnTo>
                  <a:lnTo>
                    <a:pt x="1084" y="832"/>
                  </a:lnTo>
                  <a:lnTo>
                    <a:pt x="1089" y="825"/>
                  </a:lnTo>
                  <a:lnTo>
                    <a:pt x="1098" y="820"/>
                  </a:lnTo>
                  <a:lnTo>
                    <a:pt x="1107" y="814"/>
                  </a:lnTo>
                  <a:lnTo>
                    <a:pt x="1116" y="812"/>
                  </a:lnTo>
                  <a:lnTo>
                    <a:pt x="1125" y="814"/>
                  </a:lnTo>
                  <a:lnTo>
                    <a:pt x="1134" y="816"/>
                  </a:lnTo>
                  <a:lnTo>
                    <a:pt x="1134" y="800"/>
                  </a:lnTo>
                  <a:lnTo>
                    <a:pt x="1136" y="785"/>
                  </a:lnTo>
                  <a:lnTo>
                    <a:pt x="1134" y="774"/>
                  </a:lnTo>
                  <a:lnTo>
                    <a:pt x="1131" y="767"/>
                  </a:lnTo>
                  <a:lnTo>
                    <a:pt x="1127" y="758"/>
                  </a:lnTo>
                  <a:lnTo>
                    <a:pt x="1124" y="749"/>
                  </a:lnTo>
                  <a:lnTo>
                    <a:pt x="1124" y="740"/>
                  </a:lnTo>
                  <a:lnTo>
                    <a:pt x="1124" y="729"/>
                  </a:lnTo>
                  <a:lnTo>
                    <a:pt x="1125" y="720"/>
                  </a:lnTo>
                  <a:lnTo>
                    <a:pt x="1125" y="709"/>
                  </a:lnTo>
                  <a:lnTo>
                    <a:pt x="1118" y="691"/>
                  </a:lnTo>
                  <a:lnTo>
                    <a:pt x="1118" y="682"/>
                  </a:lnTo>
                  <a:lnTo>
                    <a:pt x="1120" y="671"/>
                  </a:lnTo>
                  <a:lnTo>
                    <a:pt x="1124" y="664"/>
                  </a:lnTo>
                  <a:lnTo>
                    <a:pt x="1127" y="660"/>
                  </a:lnTo>
                  <a:lnTo>
                    <a:pt x="1131" y="658"/>
                  </a:lnTo>
                  <a:lnTo>
                    <a:pt x="1134" y="658"/>
                  </a:lnTo>
                  <a:lnTo>
                    <a:pt x="1145" y="660"/>
                  </a:lnTo>
                  <a:lnTo>
                    <a:pt x="1158" y="664"/>
                  </a:lnTo>
                  <a:lnTo>
                    <a:pt x="1167" y="666"/>
                  </a:lnTo>
                  <a:lnTo>
                    <a:pt x="1172" y="666"/>
                  </a:lnTo>
                  <a:lnTo>
                    <a:pt x="1187" y="664"/>
                  </a:lnTo>
                  <a:lnTo>
                    <a:pt x="1200" y="664"/>
                  </a:lnTo>
                  <a:lnTo>
                    <a:pt x="1205" y="664"/>
                  </a:lnTo>
                  <a:lnTo>
                    <a:pt x="1212" y="664"/>
                  </a:lnTo>
                  <a:lnTo>
                    <a:pt x="1220" y="668"/>
                  </a:lnTo>
                  <a:lnTo>
                    <a:pt x="1225" y="671"/>
                  </a:lnTo>
                  <a:lnTo>
                    <a:pt x="1238" y="680"/>
                  </a:lnTo>
                  <a:lnTo>
                    <a:pt x="1249" y="691"/>
                  </a:lnTo>
                  <a:lnTo>
                    <a:pt x="1261" y="700"/>
                  </a:lnTo>
                  <a:lnTo>
                    <a:pt x="1272" y="706"/>
                  </a:lnTo>
                  <a:lnTo>
                    <a:pt x="1277" y="707"/>
                  </a:lnTo>
                  <a:lnTo>
                    <a:pt x="1283" y="707"/>
                  </a:lnTo>
                  <a:lnTo>
                    <a:pt x="1287" y="706"/>
                  </a:lnTo>
                  <a:lnTo>
                    <a:pt x="1290" y="696"/>
                  </a:lnTo>
                  <a:lnTo>
                    <a:pt x="1294" y="691"/>
                  </a:lnTo>
                  <a:lnTo>
                    <a:pt x="1299" y="686"/>
                  </a:lnTo>
                  <a:lnTo>
                    <a:pt x="1303" y="682"/>
                  </a:lnTo>
                  <a:lnTo>
                    <a:pt x="1310" y="680"/>
                  </a:lnTo>
                  <a:lnTo>
                    <a:pt x="1315" y="678"/>
                  </a:lnTo>
                  <a:lnTo>
                    <a:pt x="1319" y="677"/>
                  </a:lnTo>
                  <a:lnTo>
                    <a:pt x="1321" y="671"/>
                  </a:lnTo>
                  <a:lnTo>
                    <a:pt x="1321" y="669"/>
                  </a:lnTo>
                  <a:lnTo>
                    <a:pt x="1319" y="668"/>
                  </a:lnTo>
                  <a:lnTo>
                    <a:pt x="1317" y="666"/>
                  </a:lnTo>
                  <a:lnTo>
                    <a:pt x="1310" y="664"/>
                  </a:lnTo>
                  <a:lnTo>
                    <a:pt x="1308" y="662"/>
                  </a:lnTo>
                  <a:lnTo>
                    <a:pt x="1306" y="658"/>
                  </a:lnTo>
                  <a:lnTo>
                    <a:pt x="1306" y="649"/>
                  </a:lnTo>
                  <a:lnTo>
                    <a:pt x="1308" y="639"/>
                  </a:lnTo>
                  <a:lnTo>
                    <a:pt x="1314" y="619"/>
                  </a:lnTo>
                  <a:lnTo>
                    <a:pt x="1315" y="610"/>
                  </a:lnTo>
                  <a:lnTo>
                    <a:pt x="1315" y="599"/>
                  </a:lnTo>
                  <a:lnTo>
                    <a:pt x="1315" y="595"/>
                  </a:lnTo>
                  <a:lnTo>
                    <a:pt x="1314" y="592"/>
                  </a:lnTo>
                  <a:lnTo>
                    <a:pt x="1308" y="590"/>
                  </a:lnTo>
                  <a:lnTo>
                    <a:pt x="1303" y="588"/>
                  </a:lnTo>
                  <a:lnTo>
                    <a:pt x="1296" y="588"/>
                  </a:lnTo>
                  <a:lnTo>
                    <a:pt x="1290" y="592"/>
                  </a:lnTo>
                  <a:lnTo>
                    <a:pt x="1287" y="595"/>
                  </a:lnTo>
                  <a:lnTo>
                    <a:pt x="1285" y="601"/>
                  </a:lnTo>
                  <a:lnTo>
                    <a:pt x="1281" y="610"/>
                  </a:lnTo>
                  <a:lnTo>
                    <a:pt x="1279" y="615"/>
                  </a:lnTo>
                  <a:lnTo>
                    <a:pt x="1276" y="619"/>
                  </a:lnTo>
                  <a:lnTo>
                    <a:pt x="1268" y="619"/>
                  </a:lnTo>
                  <a:lnTo>
                    <a:pt x="1263" y="619"/>
                  </a:lnTo>
                  <a:lnTo>
                    <a:pt x="1259" y="615"/>
                  </a:lnTo>
                  <a:lnTo>
                    <a:pt x="1256" y="610"/>
                  </a:lnTo>
                  <a:lnTo>
                    <a:pt x="1250" y="597"/>
                  </a:lnTo>
                  <a:lnTo>
                    <a:pt x="1247" y="586"/>
                  </a:lnTo>
                  <a:lnTo>
                    <a:pt x="1241" y="572"/>
                  </a:lnTo>
                  <a:lnTo>
                    <a:pt x="1241" y="568"/>
                  </a:lnTo>
                  <a:lnTo>
                    <a:pt x="1243" y="566"/>
                  </a:lnTo>
                  <a:lnTo>
                    <a:pt x="1250" y="564"/>
                  </a:lnTo>
                  <a:lnTo>
                    <a:pt x="1258" y="563"/>
                  </a:lnTo>
                  <a:lnTo>
                    <a:pt x="1265" y="561"/>
                  </a:lnTo>
                  <a:lnTo>
                    <a:pt x="1274" y="554"/>
                  </a:lnTo>
                  <a:lnTo>
                    <a:pt x="1285" y="543"/>
                  </a:lnTo>
                  <a:lnTo>
                    <a:pt x="1288" y="535"/>
                  </a:lnTo>
                  <a:lnTo>
                    <a:pt x="1292" y="530"/>
                  </a:lnTo>
                  <a:lnTo>
                    <a:pt x="1294" y="525"/>
                  </a:lnTo>
                  <a:lnTo>
                    <a:pt x="1292" y="519"/>
                  </a:lnTo>
                  <a:lnTo>
                    <a:pt x="1290" y="516"/>
                  </a:lnTo>
                  <a:lnTo>
                    <a:pt x="1288" y="514"/>
                  </a:lnTo>
                  <a:lnTo>
                    <a:pt x="1283" y="512"/>
                  </a:lnTo>
                  <a:lnTo>
                    <a:pt x="1276" y="510"/>
                  </a:lnTo>
                  <a:lnTo>
                    <a:pt x="1272" y="506"/>
                  </a:lnTo>
                  <a:lnTo>
                    <a:pt x="1270" y="501"/>
                  </a:lnTo>
                  <a:lnTo>
                    <a:pt x="1272" y="497"/>
                  </a:lnTo>
                  <a:lnTo>
                    <a:pt x="1274" y="494"/>
                  </a:lnTo>
                  <a:lnTo>
                    <a:pt x="1276" y="490"/>
                  </a:lnTo>
                  <a:lnTo>
                    <a:pt x="1274" y="472"/>
                  </a:lnTo>
                  <a:lnTo>
                    <a:pt x="1274" y="458"/>
                  </a:lnTo>
                  <a:lnTo>
                    <a:pt x="1277" y="425"/>
                  </a:lnTo>
                  <a:lnTo>
                    <a:pt x="1277" y="402"/>
                  </a:lnTo>
                  <a:lnTo>
                    <a:pt x="1276" y="378"/>
                  </a:lnTo>
                  <a:lnTo>
                    <a:pt x="1270" y="354"/>
                  </a:lnTo>
                  <a:lnTo>
                    <a:pt x="1265" y="331"/>
                  </a:lnTo>
                  <a:lnTo>
                    <a:pt x="1261" y="318"/>
                  </a:lnTo>
                  <a:lnTo>
                    <a:pt x="1263" y="306"/>
                  </a:lnTo>
                  <a:lnTo>
                    <a:pt x="1268" y="297"/>
                  </a:lnTo>
                  <a:lnTo>
                    <a:pt x="1276" y="288"/>
                  </a:lnTo>
                  <a:lnTo>
                    <a:pt x="1287" y="282"/>
                  </a:lnTo>
                  <a:lnTo>
                    <a:pt x="1297" y="277"/>
                  </a:lnTo>
                  <a:lnTo>
                    <a:pt x="1325" y="269"/>
                  </a:lnTo>
                  <a:lnTo>
                    <a:pt x="1339" y="262"/>
                  </a:lnTo>
                  <a:lnTo>
                    <a:pt x="1350" y="255"/>
                  </a:lnTo>
                  <a:lnTo>
                    <a:pt x="1357" y="248"/>
                  </a:lnTo>
                  <a:lnTo>
                    <a:pt x="1359" y="237"/>
                  </a:lnTo>
                  <a:lnTo>
                    <a:pt x="1352" y="230"/>
                  </a:lnTo>
                  <a:lnTo>
                    <a:pt x="1343" y="221"/>
                  </a:lnTo>
                  <a:lnTo>
                    <a:pt x="1335" y="213"/>
                  </a:lnTo>
                  <a:lnTo>
                    <a:pt x="1330" y="212"/>
                  </a:lnTo>
                  <a:lnTo>
                    <a:pt x="1325" y="208"/>
                  </a:lnTo>
                  <a:lnTo>
                    <a:pt x="1315" y="208"/>
                  </a:lnTo>
                  <a:lnTo>
                    <a:pt x="1308" y="206"/>
                  </a:lnTo>
                  <a:lnTo>
                    <a:pt x="1292" y="208"/>
                  </a:lnTo>
                  <a:lnTo>
                    <a:pt x="1277" y="208"/>
                  </a:lnTo>
                  <a:lnTo>
                    <a:pt x="1272" y="210"/>
                  </a:lnTo>
                  <a:lnTo>
                    <a:pt x="1270" y="212"/>
                  </a:lnTo>
                  <a:lnTo>
                    <a:pt x="1268" y="213"/>
                  </a:lnTo>
                  <a:lnTo>
                    <a:pt x="1267" y="217"/>
                  </a:lnTo>
                  <a:lnTo>
                    <a:pt x="1268" y="221"/>
                  </a:lnTo>
                  <a:lnTo>
                    <a:pt x="1270" y="228"/>
                  </a:lnTo>
                  <a:lnTo>
                    <a:pt x="1272" y="233"/>
                  </a:lnTo>
                  <a:lnTo>
                    <a:pt x="1272" y="237"/>
                  </a:lnTo>
                  <a:lnTo>
                    <a:pt x="1268" y="241"/>
                  </a:lnTo>
                  <a:lnTo>
                    <a:pt x="1265" y="242"/>
                  </a:lnTo>
                  <a:lnTo>
                    <a:pt x="1259" y="244"/>
                  </a:lnTo>
                  <a:lnTo>
                    <a:pt x="1252" y="241"/>
                  </a:lnTo>
                  <a:lnTo>
                    <a:pt x="1243" y="235"/>
                  </a:lnTo>
                  <a:lnTo>
                    <a:pt x="1236" y="233"/>
                  </a:lnTo>
                  <a:lnTo>
                    <a:pt x="1230" y="233"/>
                  </a:lnTo>
                  <a:lnTo>
                    <a:pt x="1227" y="235"/>
                  </a:lnTo>
                  <a:lnTo>
                    <a:pt x="1221" y="241"/>
                  </a:lnTo>
                  <a:lnTo>
                    <a:pt x="1216" y="246"/>
                  </a:lnTo>
                  <a:lnTo>
                    <a:pt x="1212" y="248"/>
                  </a:lnTo>
                  <a:lnTo>
                    <a:pt x="1207" y="248"/>
                  </a:lnTo>
                  <a:lnTo>
                    <a:pt x="1201" y="248"/>
                  </a:lnTo>
                  <a:lnTo>
                    <a:pt x="1198" y="246"/>
                  </a:lnTo>
                  <a:lnTo>
                    <a:pt x="1196" y="244"/>
                  </a:lnTo>
                  <a:lnTo>
                    <a:pt x="1192" y="242"/>
                  </a:lnTo>
                  <a:lnTo>
                    <a:pt x="1187" y="242"/>
                  </a:lnTo>
                  <a:lnTo>
                    <a:pt x="1185" y="244"/>
                  </a:lnTo>
                  <a:lnTo>
                    <a:pt x="1180" y="251"/>
                  </a:lnTo>
                  <a:lnTo>
                    <a:pt x="1174" y="253"/>
                  </a:lnTo>
                  <a:lnTo>
                    <a:pt x="1172" y="251"/>
                  </a:lnTo>
                  <a:lnTo>
                    <a:pt x="1169" y="251"/>
                  </a:lnTo>
                  <a:lnTo>
                    <a:pt x="1167" y="248"/>
                  </a:lnTo>
                  <a:lnTo>
                    <a:pt x="1163" y="241"/>
                  </a:lnTo>
                  <a:lnTo>
                    <a:pt x="1162" y="239"/>
                  </a:lnTo>
                  <a:lnTo>
                    <a:pt x="1158" y="237"/>
                  </a:lnTo>
                  <a:lnTo>
                    <a:pt x="1153" y="237"/>
                  </a:lnTo>
                  <a:lnTo>
                    <a:pt x="1149" y="237"/>
                  </a:lnTo>
                  <a:lnTo>
                    <a:pt x="1136" y="242"/>
                  </a:lnTo>
                  <a:lnTo>
                    <a:pt x="1125" y="250"/>
                  </a:lnTo>
                  <a:lnTo>
                    <a:pt x="1115" y="253"/>
                  </a:lnTo>
                  <a:lnTo>
                    <a:pt x="1109" y="255"/>
                  </a:lnTo>
                  <a:lnTo>
                    <a:pt x="1102" y="255"/>
                  </a:lnTo>
                  <a:lnTo>
                    <a:pt x="1096" y="255"/>
                  </a:lnTo>
                  <a:lnTo>
                    <a:pt x="1089" y="259"/>
                  </a:lnTo>
                  <a:lnTo>
                    <a:pt x="1086" y="264"/>
                  </a:lnTo>
                  <a:lnTo>
                    <a:pt x="1084" y="269"/>
                  </a:lnTo>
                  <a:lnTo>
                    <a:pt x="1082" y="277"/>
                  </a:lnTo>
                  <a:lnTo>
                    <a:pt x="1078" y="282"/>
                  </a:lnTo>
                  <a:lnTo>
                    <a:pt x="1071" y="289"/>
                  </a:lnTo>
                  <a:lnTo>
                    <a:pt x="1060" y="295"/>
                  </a:lnTo>
                  <a:lnTo>
                    <a:pt x="1055" y="295"/>
                  </a:lnTo>
                  <a:lnTo>
                    <a:pt x="1049" y="295"/>
                  </a:lnTo>
                  <a:lnTo>
                    <a:pt x="1046" y="293"/>
                  </a:lnTo>
                  <a:lnTo>
                    <a:pt x="1042" y="289"/>
                  </a:lnTo>
                  <a:lnTo>
                    <a:pt x="1042" y="282"/>
                  </a:lnTo>
                  <a:lnTo>
                    <a:pt x="1042" y="277"/>
                  </a:lnTo>
                  <a:lnTo>
                    <a:pt x="1049" y="264"/>
                  </a:lnTo>
                  <a:lnTo>
                    <a:pt x="1053" y="259"/>
                  </a:lnTo>
                  <a:lnTo>
                    <a:pt x="1055" y="253"/>
                  </a:lnTo>
                  <a:lnTo>
                    <a:pt x="1053" y="246"/>
                  </a:lnTo>
                  <a:lnTo>
                    <a:pt x="1048" y="241"/>
                  </a:lnTo>
                  <a:lnTo>
                    <a:pt x="1042" y="235"/>
                  </a:lnTo>
                  <a:lnTo>
                    <a:pt x="1031" y="231"/>
                  </a:lnTo>
                  <a:lnTo>
                    <a:pt x="1022" y="230"/>
                  </a:lnTo>
                  <a:lnTo>
                    <a:pt x="1019" y="230"/>
                  </a:lnTo>
                  <a:lnTo>
                    <a:pt x="1015" y="231"/>
                  </a:lnTo>
                  <a:lnTo>
                    <a:pt x="1013" y="233"/>
                  </a:lnTo>
                  <a:lnTo>
                    <a:pt x="1011" y="237"/>
                  </a:lnTo>
                  <a:lnTo>
                    <a:pt x="1010" y="242"/>
                  </a:lnTo>
                  <a:lnTo>
                    <a:pt x="1011" y="248"/>
                  </a:lnTo>
                  <a:lnTo>
                    <a:pt x="1015" y="253"/>
                  </a:lnTo>
                  <a:lnTo>
                    <a:pt x="1017" y="260"/>
                  </a:lnTo>
                  <a:lnTo>
                    <a:pt x="1015" y="266"/>
                  </a:lnTo>
                  <a:lnTo>
                    <a:pt x="1008" y="277"/>
                  </a:lnTo>
                  <a:lnTo>
                    <a:pt x="1008" y="282"/>
                  </a:lnTo>
                  <a:lnTo>
                    <a:pt x="1008" y="289"/>
                  </a:lnTo>
                  <a:lnTo>
                    <a:pt x="1010" y="295"/>
                  </a:lnTo>
                  <a:lnTo>
                    <a:pt x="1010" y="297"/>
                  </a:lnTo>
                  <a:lnTo>
                    <a:pt x="1008" y="300"/>
                  </a:lnTo>
                  <a:lnTo>
                    <a:pt x="1002" y="302"/>
                  </a:lnTo>
                  <a:lnTo>
                    <a:pt x="999" y="302"/>
                  </a:lnTo>
                  <a:lnTo>
                    <a:pt x="988" y="302"/>
                  </a:lnTo>
                  <a:lnTo>
                    <a:pt x="982" y="302"/>
                  </a:lnTo>
                  <a:lnTo>
                    <a:pt x="975" y="306"/>
                  </a:lnTo>
                  <a:lnTo>
                    <a:pt x="970" y="309"/>
                  </a:lnTo>
                  <a:lnTo>
                    <a:pt x="966" y="315"/>
                  </a:lnTo>
                  <a:lnTo>
                    <a:pt x="966" y="320"/>
                  </a:lnTo>
                  <a:lnTo>
                    <a:pt x="966" y="324"/>
                  </a:lnTo>
                  <a:lnTo>
                    <a:pt x="970" y="335"/>
                  </a:lnTo>
                  <a:lnTo>
                    <a:pt x="970" y="344"/>
                  </a:lnTo>
                  <a:lnTo>
                    <a:pt x="970" y="347"/>
                  </a:lnTo>
                  <a:lnTo>
                    <a:pt x="966" y="351"/>
                  </a:lnTo>
                  <a:lnTo>
                    <a:pt x="963" y="353"/>
                  </a:lnTo>
                  <a:lnTo>
                    <a:pt x="957" y="353"/>
                  </a:lnTo>
                  <a:lnTo>
                    <a:pt x="946" y="351"/>
                  </a:lnTo>
                  <a:lnTo>
                    <a:pt x="941" y="347"/>
                  </a:lnTo>
                  <a:lnTo>
                    <a:pt x="939" y="347"/>
                  </a:lnTo>
                  <a:lnTo>
                    <a:pt x="937" y="351"/>
                  </a:lnTo>
                  <a:lnTo>
                    <a:pt x="934" y="358"/>
                  </a:lnTo>
                  <a:lnTo>
                    <a:pt x="932" y="367"/>
                  </a:lnTo>
                  <a:lnTo>
                    <a:pt x="932" y="371"/>
                  </a:lnTo>
                  <a:lnTo>
                    <a:pt x="928" y="374"/>
                  </a:lnTo>
                  <a:lnTo>
                    <a:pt x="925" y="374"/>
                  </a:lnTo>
                  <a:lnTo>
                    <a:pt x="919" y="374"/>
                  </a:lnTo>
                  <a:lnTo>
                    <a:pt x="910" y="371"/>
                  </a:lnTo>
                  <a:lnTo>
                    <a:pt x="903" y="365"/>
                  </a:lnTo>
                  <a:lnTo>
                    <a:pt x="894" y="358"/>
                  </a:lnTo>
                  <a:lnTo>
                    <a:pt x="890" y="353"/>
                  </a:lnTo>
                  <a:lnTo>
                    <a:pt x="887" y="344"/>
                  </a:lnTo>
                  <a:lnTo>
                    <a:pt x="887" y="335"/>
                  </a:lnTo>
                  <a:lnTo>
                    <a:pt x="887" y="326"/>
                  </a:lnTo>
                  <a:lnTo>
                    <a:pt x="887" y="322"/>
                  </a:lnTo>
                  <a:lnTo>
                    <a:pt x="883" y="318"/>
                  </a:lnTo>
                  <a:lnTo>
                    <a:pt x="881" y="316"/>
                  </a:lnTo>
                  <a:lnTo>
                    <a:pt x="877" y="315"/>
                  </a:lnTo>
                  <a:lnTo>
                    <a:pt x="870" y="313"/>
                  </a:lnTo>
                  <a:lnTo>
                    <a:pt x="861" y="311"/>
                  </a:lnTo>
                  <a:lnTo>
                    <a:pt x="854" y="307"/>
                  </a:lnTo>
                  <a:lnTo>
                    <a:pt x="850" y="304"/>
                  </a:lnTo>
                  <a:lnTo>
                    <a:pt x="848" y="298"/>
                  </a:lnTo>
                  <a:lnTo>
                    <a:pt x="850" y="293"/>
                  </a:lnTo>
                  <a:lnTo>
                    <a:pt x="854" y="289"/>
                  </a:lnTo>
                  <a:lnTo>
                    <a:pt x="859" y="289"/>
                  </a:lnTo>
                  <a:lnTo>
                    <a:pt x="865" y="289"/>
                  </a:lnTo>
                  <a:lnTo>
                    <a:pt x="876" y="293"/>
                  </a:lnTo>
                  <a:lnTo>
                    <a:pt x="892" y="300"/>
                  </a:lnTo>
                  <a:lnTo>
                    <a:pt x="910" y="307"/>
                  </a:lnTo>
                  <a:lnTo>
                    <a:pt x="919" y="307"/>
                  </a:lnTo>
                  <a:lnTo>
                    <a:pt x="928" y="307"/>
                  </a:lnTo>
                  <a:lnTo>
                    <a:pt x="935" y="306"/>
                  </a:lnTo>
                  <a:lnTo>
                    <a:pt x="944" y="302"/>
                  </a:lnTo>
                  <a:lnTo>
                    <a:pt x="950" y="297"/>
                  </a:lnTo>
                  <a:lnTo>
                    <a:pt x="955" y="289"/>
                  </a:lnTo>
                  <a:lnTo>
                    <a:pt x="961" y="280"/>
                  </a:lnTo>
                  <a:lnTo>
                    <a:pt x="964" y="273"/>
                  </a:lnTo>
                  <a:lnTo>
                    <a:pt x="964" y="266"/>
                  </a:lnTo>
                  <a:lnTo>
                    <a:pt x="963" y="259"/>
                  </a:lnTo>
                  <a:lnTo>
                    <a:pt x="957" y="251"/>
                  </a:lnTo>
                  <a:lnTo>
                    <a:pt x="948" y="248"/>
                  </a:lnTo>
                  <a:lnTo>
                    <a:pt x="937" y="246"/>
                  </a:lnTo>
                  <a:lnTo>
                    <a:pt x="926" y="242"/>
                  </a:lnTo>
                  <a:lnTo>
                    <a:pt x="908" y="237"/>
                  </a:lnTo>
                  <a:lnTo>
                    <a:pt x="899" y="233"/>
                  </a:lnTo>
                  <a:lnTo>
                    <a:pt x="890" y="228"/>
                  </a:lnTo>
                  <a:lnTo>
                    <a:pt x="879" y="221"/>
                  </a:lnTo>
                  <a:lnTo>
                    <a:pt x="872" y="215"/>
                  </a:lnTo>
                  <a:lnTo>
                    <a:pt x="867" y="212"/>
                  </a:lnTo>
                  <a:lnTo>
                    <a:pt x="854" y="206"/>
                  </a:lnTo>
                  <a:lnTo>
                    <a:pt x="843" y="201"/>
                  </a:lnTo>
                  <a:lnTo>
                    <a:pt x="838" y="199"/>
                  </a:lnTo>
                  <a:lnTo>
                    <a:pt x="830" y="197"/>
                  </a:lnTo>
                  <a:lnTo>
                    <a:pt x="821" y="197"/>
                  </a:lnTo>
                  <a:lnTo>
                    <a:pt x="812" y="199"/>
                  </a:lnTo>
                  <a:lnTo>
                    <a:pt x="803" y="199"/>
                  </a:lnTo>
                  <a:lnTo>
                    <a:pt x="800" y="197"/>
                  </a:lnTo>
                  <a:lnTo>
                    <a:pt x="798" y="192"/>
                  </a:lnTo>
                  <a:lnTo>
                    <a:pt x="798" y="190"/>
                  </a:lnTo>
                  <a:lnTo>
                    <a:pt x="800" y="188"/>
                  </a:lnTo>
                  <a:lnTo>
                    <a:pt x="803" y="184"/>
                  </a:lnTo>
                  <a:lnTo>
                    <a:pt x="807" y="181"/>
                  </a:lnTo>
                  <a:lnTo>
                    <a:pt x="809" y="179"/>
                  </a:lnTo>
                  <a:lnTo>
                    <a:pt x="809" y="175"/>
                  </a:lnTo>
                  <a:lnTo>
                    <a:pt x="807" y="172"/>
                  </a:lnTo>
                  <a:lnTo>
                    <a:pt x="805" y="170"/>
                  </a:lnTo>
                  <a:lnTo>
                    <a:pt x="801" y="170"/>
                  </a:lnTo>
                  <a:lnTo>
                    <a:pt x="791" y="175"/>
                  </a:lnTo>
                  <a:lnTo>
                    <a:pt x="785" y="177"/>
                  </a:lnTo>
                  <a:lnTo>
                    <a:pt x="780" y="177"/>
                  </a:lnTo>
                  <a:lnTo>
                    <a:pt x="778" y="175"/>
                  </a:lnTo>
                  <a:lnTo>
                    <a:pt x="778" y="172"/>
                  </a:lnTo>
                  <a:lnTo>
                    <a:pt x="776" y="165"/>
                  </a:lnTo>
                  <a:lnTo>
                    <a:pt x="774" y="163"/>
                  </a:lnTo>
                  <a:lnTo>
                    <a:pt x="771" y="161"/>
                  </a:lnTo>
                  <a:lnTo>
                    <a:pt x="767" y="163"/>
                  </a:lnTo>
                  <a:lnTo>
                    <a:pt x="767" y="165"/>
                  </a:lnTo>
                  <a:lnTo>
                    <a:pt x="765" y="168"/>
                  </a:lnTo>
                  <a:lnTo>
                    <a:pt x="765" y="174"/>
                  </a:lnTo>
                  <a:lnTo>
                    <a:pt x="763" y="175"/>
                  </a:lnTo>
                  <a:lnTo>
                    <a:pt x="762" y="177"/>
                  </a:lnTo>
                  <a:lnTo>
                    <a:pt x="758" y="177"/>
                  </a:lnTo>
                  <a:lnTo>
                    <a:pt x="756" y="177"/>
                  </a:lnTo>
                  <a:lnTo>
                    <a:pt x="754" y="172"/>
                  </a:lnTo>
                  <a:lnTo>
                    <a:pt x="753" y="170"/>
                  </a:lnTo>
                  <a:lnTo>
                    <a:pt x="751" y="170"/>
                  </a:lnTo>
                  <a:lnTo>
                    <a:pt x="749" y="170"/>
                  </a:lnTo>
                  <a:lnTo>
                    <a:pt x="747" y="174"/>
                  </a:lnTo>
                  <a:lnTo>
                    <a:pt x="745" y="177"/>
                  </a:lnTo>
                  <a:lnTo>
                    <a:pt x="745" y="181"/>
                  </a:lnTo>
                  <a:lnTo>
                    <a:pt x="745" y="184"/>
                  </a:lnTo>
                  <a:lnTo>
                    <a:pt x="745" y="188"/>
                  </a:lnTo>
                  <a:lnTo>
                    <a:pt x="742" y="190"/>
                  </a:lnTo>
                  <a:lnTo>
                    <a:pt x="738" y="192"/>
                  </a:lnTo>
                  <a:lnTo>
                    <a:pt x="734" y="192"/>
                  </a:lnTo>
                  <a:lnTo>
                    <a:pt x="731" y="190"/>
                  </a:lnTo>
                  <a:lnTo>
                    <a:pt x="731" y="186"/>
                  </a:lnTo>
                  <a:lnTo>
                    <a:pt x="731" y="183"/>
                  </a:lnTo>
                  <a:lnTo>
                    <a:pt x="733" y="172"/>
                  </a:lnTo>
                  <a:lnTo>
                    <a:pt x="733" y="168"/>
                  </a:lnTo>
                  <a:lnTo>
                    <a:pt x="731" y="165"/>
                  </a:lnTo>
                  <a:lnTo>
                    <a:pt x="727" y="163"/>
                  </a:lnTo>
                  <a:lnTo>
                    <a:pt x="722" y="165"/>
                  </a:lnTo>
                  <a:lnTo>
                    <a:pt x="718" y="166"/>
                  </a:lnTo>
                  <a:lnTo>
                    <a:pt x="716" y="172"/>
                  </a:lnTo>
                  <a:lnTo>
                    <a:pt x="715" y="175"/>
                  </a:lnTo>
                  <a:lnTo>
                    <a:pt x="711" y="179"/>
                  </a:lnTo>
                  <a:lnTo>
                    <a:pt x="707" y="181"/>
                  </a:lnTo>
                  <a:lnTo>
                    <a:pt x="702" y="179"/>
                  </a:lnTo>
                  <a:lnTo>
                    <a:pt x="695" y="177"/>
                  </a:lnTo>
                  <a:lnTo>
                    <a:pt x="689" y="177"/>
                  </a:lnTo>
                  <a:lnTo>
                    <a:pt x="684" y="179"/>
                  </a:lnTo>
                  <a:lnTo>
                    <a:pt x="682" y="183"/>
                  </a:lnTo>
                  <a:lnTo>
                    <a:pt x="680" y="188"/>
                  </a:lnTo>
                  <a:lnTo>
                    <a:pt x="675" y="197"/>
                  </a:lnTo>
                  <a:lnTo>
                    <a:pt x="671" y="201"/>
                  </a:lnTo>
                  <a:lnTo>
                    <a:pt x="666" y="204"/>
                  </a:lnTo>
                  <a:lnTo>
                    <a:pt x="655" y="206"/>
                  </a:lnTo>
                  <a:lnTo>
                    <a:pt x="640" y="208"/>
                  </a:lnTo>
                  <a:lnTo>
                    <a:pt x="635" y="210"/>
                  </a:lnTo>
                  <a:lnTo>
                    <a:pt x="629" y="212"/>
                  </a:lnTo>
                  <a:lnTo>
                    <a:pt x="626" y="217"/>
                  </a:lnTo>
                  <a:lnTo>
                    <a:pt x="622" y="222"/>
                  </a:lnTo>
                  <a:lnTo>
                    <a:pt x="622" y="231"/>
                  </a:lnTo>
                  <a:lnTo>
                    <a:pt x="620" y="237"/>
                  </a:lnTo>
                  <a:lnTo>
                    <a:pt x="619" y="241"/>
                  </a:lnTo>
                  <a:lnTo>
                    <a:pt x="615" y="242"/>
                  </a:lnTo>
                  <a:lnTo>
                    <a:pt x="610" y="242"/>
                  </a:lnTo>
                  <a:lnTo>
                    <a:pt x="601" y="244"/>
                  </a:lnTo>
                  <a:lnTo>
                    <a:pt x="601" y="248"/>
                  </a:lnTo>
                  <a:lnTo>
                    <a:pt x="601" y="250"/>
                  </a:lnTo>
                  <a:lnTo>
                    <a:pt x="604" y="253"/>
                  </a:lnTo>
                  <a:lnTo>
                    <a:pt x="606" y="255"/>
                  </a:lnTo>
                  <a:lnTo>
                    <a:pt x="608" y="259"/>
                  </a:lnTo>
                  <a:lnTo>
                    <a:pt x="606" y="262"/>
                  </a:lnTo>
                  <a:lnTo>
                    <a:pt x="604" y="264"/>
                  </a:lnTo>
                  <a:lnTo>
                    <a:pt x="599" y="264"/>
                  </a:lnTo>
                  <a:lnTo>
                    <a:pt x="591" y="264"/>
                  </a:lnTo>
                  <a:lnTo>
                    <a:pt x="590" y="268"/>
                  </a:lnTo>
                  <a:lnTo>
                    <a:pt x="590" y="271"/>
                  </a:lnTo>
                  <a:lnTo>
                    <a:pt x="591" y="275"/>
                  </a:lnTo>
                  <a:lnTo>
                    <a:pt x="591" y="278"/>
                  </a:lnTo>
                  <a:lnTo>
                    <a:pt x="591" y="282"/>
                  </a:lnTo>
                  <a:lnTo>
                    <a:pt x="590" y="284"/>
                  </a:lnTo>
                  <a:lnTo>
                    <a:pt x="586" y="286"/>
                  </a:lnTo>
                  <a:lnTo>
                    <a:pt x="584" y="286"/>
                  </a:lnTo>
                  <a:lnTo>
                    <a:pt x="575" y="282"/>
                  </a:lnTo>
                  <a:lnTo>
                    <a:pt x="568" y="280"/>
                  </a:lnTo>
                  <a:lnTo>
                    <a:pt x="563" y="282"/>
                  </a:lnTo>
                  <a:lnTo>
                    <a:pt x="561" y="286"/>
                  </a:lnTo>
                  <a:lnTo>
                    <a:pt x="563" y="289"/>
                  </a:lnTo>
                  <a:lnTo>
                    <a:pt x="564" y="295"/>
                  </a:lnTo>
                  <a:lnTo>
                    <a:pt x="572" y="304"/>
                  </a:lnTo>
                  <a:lnTo>
                    <a:pt x="573" y="309"/>
                  </a:lnTo>
                  <a:lnTo>
                    <a:pt x="573" y="311"/>
                  </a:lnTo>
                  <a:lnTo>
                    <a:pt x="568" y="313"/>
                  </a:lnTo>
                  <a:lnTo>
                    <a:pt x="564" y="313"/>
                  </a:lnTo>
                  <a:lnTo>
                    <a:pt x="557" y="311"/>
                  </a:lnTo>
                  <a:lnTo>
                    <a:pt x="553" y="309"/>
                  </a:lnTo>
                  <a:lnTo>
                    <a:pt x="548" y="309"/>
                  </a:lnTo>
                  <a:lnTo>
                    <a:pt x="544" y="311"/>
                  </a:lnTo>
                  <a:lnTo>
                    <a:pt x="541" y="315"/>
                  </a:lnTo>
                  <a:lnTo>
                    <a:pt x="537" y="322"/>
                  </a:lnTo>
                  <a:lnTo>
                    <a:pt x="534" y="329"/>
                  </a:lnTo>
                  <a:lnTo>
                    <a:pt x="530" y="336"/>
                  </a:lnTo>
                  <a:lnTo>
                    <a:pt x="525" y="342"/>
                  </a:lnTo>
                  <a:lnTo>
                    <a:pt x="519" y="345"/>
                  </a:lnTo>
                  <a:lnTo>
                    <a:pt x="514" y="349"/>
                  </a:lnTo>
                  <a:lnTo>
                    <a:pt x="512" y="351"/>
                  </a:lnTo>
                  <a:lnTo>
                    <a:pt x="512" y="353"/>
                  </a:lnTo>
                  <a:lnTo>
                    <a:pt x="515" y="354"/>
                  </a:lnTo>
                  <a:lnTo>
                    <a:pt x="519" y="356"/>
                  </a:lnTo>
                  <a:lnTo>
                    <a:pt x="526" y="362"/>
                  </a:lnTo>
                  <a:lnTo>
                    <a:pt x="526" y="364"/>
                  </a:lnTo>
                  <a:lnTo>
                    <a:pt x="523" y="367"/>
                  </a:lnTo>
                  <a:lnTo>
                    <a:pt x="517" y="367"/>
                  </a:lnTo>
                  <a:lnTo>
                    <a:pt x="510" y="365"/>
                  </a:lnTo>
                  <a:lnTo>
                    <a:pt x="499" y="362"/>
                  </a:lnTo>
                  <a:lnTo>
                    <a:pt x="488" y="360"/>
                  </a:lnTo>
                  <a:lnTo>
                    <a:pt x="485" y="362"/>
                  </a:lnTo>
                  <a:lnTo>
                    <a:pt x="481" y="365"/>
                  </a:lnTo>
                  <a:lnTo>
                    <a:pt x="479" y="369"/>
                  </a:lnTo>
                  <a:lnTo>
                    <a:pt x="481" y="373"/>
                  </a:lnTo>
                  <a:lnTo>
                    <a:pt x="483" y="376"/>
                  </a:lnTo>
                  <a:lnTo>
                    <a:pt x="483" y="380"/>
                  </a:lnTo>
                  <a:lnTo>
                    <a:pt x="481" y="383"/>
                  </a:lnTo>
                  <a:lnTo>
                    <a:pt x="477" y="385"/>
                  </a:lnTo>
                  <a:lnTo>
                    <a:pt x="468" y="387"/>
                  </a:lnTo>
                  <a:lnTo>
                    <a:pt x="458" y="387"/>
                  </a:lnTo>
                  <a:lnTo>
                    <a:pt x="454" y="391"/>
                  </a:lnTo>
                  <a:lnTo>
                    <a:pt x="452" y="394"/>
                  </a:lnTo>
                  <a:lnTo>
                    <a:pt x="450" y="398"/>
                  </a:lnTo>
                  <a:lnTo>
                    <a:pt x="452" y="403"/>
                  </a:lnTo>
                  <a:lnTo>
                    <a:pt x="452" y="407"/>
                  </a:lnTo>
                  <a:lnTo>
                    <a:pt x="452" y="411"/>
                  </a:lnTo>
                  <a:lnTo>
                    <a:pt x="448" y="412"/>
                  </a:lnTo>
                  <a:lnTo>
                    <a:pt x="447" y="414"/>
                  </a:lnTo>
                  <a:lnTo>
                    <a:pt x="441" y="416"/>
                  </a:lnTo>
                  <a:lnTo>
                    <a:pt x="429" y="416"/>
                  </a:lnTo>
                  <a:lnTo>
                    <a:pt x="423" y="416"/>
                  </a:lnTo>
                  <a:lnTo>
                    <a:pt x="421" y="418"/>
                  </a:lnTo>
                  <a:lnTo>
                    <a:pt x="425" y="423"/>
                  </a:lnTo>
                  <a:lnTo>
                    <a:pt x="425" y="425"/>
                  </a:lnTo>
                  <a:lnTo>
                    <a:pt x="427" y="427"/>
                  </a:lnTo>
                  <a:lnTo>
                    <a:pt x="427" y="429"/>
                  </a:lnTo>
                  <a:lnTo>
                    <a:pt x="427" y="430"/>
                  </a:lnTo>
                  <a:lnTo>
                    <a:pt x="425" y="430"/>
                  </a:lnTo>
                  <a:lnTo>
                    <a:pt x="423" y="432"/>
                  </a:lnTo>
                  <a:lnTo>
                    <a:pt x="421" y="434"/>
                  </a:lnTo>
                  <a:lnTo>
                    <a:pt x="420" y="436"/>
                  </a:lnTo>
                  <a:lnTo>
                    <a:pt x="421" y="438"/>
                  </a:lnTo>
                  <a:lnTo>
                    <a:pt x="421" y="440"/>
                  </a:lnTo>
                  <a:lnTo>
                    <a:pt x="425" y="441"/>
                  </a:lnTo>
                  <a:lnTo>
                    <a:pt x="429" y="443"/>
                  </a:lnTo>
                  <a:lnTo>
                    <a:pt x="430" y="447"/>
                  </a:lnTo>
                  <a:lnTo>
                    <a:pt x="429" y="449"/>
                  </a:lnTo>
                  <a:lnTo>
                    <a:pt x="425" y="454"/>
                  </a:lnTo>
                  <a:lnTo>
                    <a:pt x="423" y="458"/>
                  </a:lnTo>
                  <a:lnTo>
                    <a:pt x="423" y="459"/>
                  </a:lnTo>
                  <a:lnTo>
                    <a:pt x="427" y="461"/>
                  </a:lnTo>
                  <a:lnTo>
                    <a:pt x="434" y="461"/>
                  </a:lnTo>
                  <a:lnTo>
                    <a:pt x="439" y="463"/>
                  </a:lnTo>
                  <a:lnTo>
                    <a:pt x="441" y="467"/>
                  </a:lnTo>
                  <a:lnTo>
                    <a:pt x="441" y="470"/>
                  </a:lnTo>
                  <a:lnTo>
                    <a:pt x="438" y="474"/>
                  </a:lnTo>
                  <a:lnTo>
                    <a:pt x="434" y="476"/>
                  </a:lnTo>
                  <a:lnTo>
                    <a:pt x="427" y="479"/>
                  </a:lnTo>
                  <a:lnTo>
                    <a:pt x="425" y="483"/>
                  </a:lnTo>
                  <a:lnTo>
                    <a:pt x="427" y="485"/>
                  </a:lnTo>
                  <a:lnTo>
                    <a:pt x="429" y="487"/>
                  </a:lnTo>
                  <a:lnTo>
                    <a:pt x="430" y="488"/>
                  </a:lnTo>
                  <a:lnTo>
                    <a:pt x="438" y="487"/>
                  </a:lnTo>
                  <a:lnTo>
                    <a:pt x="439" y="487"/>
                  </a:lnTo>
                  <a:lnTo>
                    <a:pt x="441" y="488"/>
                  </a:lnTo>
                  <a:lnTo>
                    <a:pt x="441" y="492"/>
                  </a:lnTo>
                  <a:lnTo>
                    <a:pt x="438" y="496"/>
                  </a:lnTo>
                  <a:lnTo>
                    <a:pt x="434" y="501"/>
                  </a:lnTo>
                  <a:lnTo>
                    <a:pt x="432" y="503"/>
                  </a:lnTo>
                  <a:lnTo>
                    <a:pt x="432" y="506"/>
                  </a:lnTo>
                  <a:lnTo>
                    <a:pt x="434" y="510"/>
                  </a:lnTo>
                  <a:lnTo>
                    <a:pt x="436" y="510"/>
                  </a:lnTo>
                  <a:lnTo>
                    <a:pt x="439" y="510"/>
                  </a:lnTo>
                  <a:lnTo>
                    <a:pt x="443" y="510"/>
                  </a:lnTo>
                  <a:lnTo>
                    <a:pt x="445" y="510"/>
                  </a:lnTo>
                  <a:lnTo>
                    <a:pt x="447" y="514"/>
                  </a:lnTo>
                  <a:lnTo>
                    <a:pt x="448" y="519"/>
                  </a:lnTo>
                  <a:lnTo>
                    <a:pt x="450" y="523"/>
                  </a:lnTo>
                  <a:lnTo>
                    <a:pt x="452" y="525"/>
                  </a:lnTo>
                  <a:lnTo>
                    <a:pt x="456" y="525"/>
                  </a:lnTo>
                  <a:lnTo>
                    <a:pt x="459" y="523"/>
                  </a:lnTo>
                  <a:lnTo>
                    <a:pt x="463" y="521"/>
                  </a:lnTo>
                  <a:lnTo>
                    <a:pt x="465" y="516"/>
                  </a:lnTo>
                  <a:lnTo>
                    <a:pt x="468" y="512"/>
                  </a:lnTo>
                  <a:lnTo>
                    <a:pt x="472" y="510"/>
                  </a:lnTo>
                  <a:lnTo>
                    <a:pt x="476" y="510"/>
                  </a:lnTo>
                  <a:lnTo>
                    <a:pt x="479" y="510"/>
                  </a:lnTo>
                  <a:lnTo>
                    <a:pt x="483" y="510"/>
                  </a:lnTo>
                  <a:lnTo>
                    <a:pt x="485" y="510"/>
                  </a:lnTo>
                  <a:lnTo>
                    <a:pt x="486" y="506"/>
                  </a:lnTo>
                  <a:lnTo>
                    <a:pt x="488" y="503"/>
                  </a:lnTo>
                  <a:lnTo>
                    <a:pt x="490" y="499"/>
                  </a:lnTo>
                  <a:lnTo>
                    <a:pt x="494" y="497"/>
                  </a:lnTo>
                  <a:lnTo>
                    <a:pt x="497" y="496"/>
                  </a:lnTo>
                  <a:lnTo>
                    <a:pt x="501" y="497"/>
                  </a:lnTo>
                  <a:lnTo>
                    <a:pt x="505" y="499"/>
                  </a:lnTo>
                  <a:lnTo>
                    <a:pt x="510" y="499"/>
                  </a:lnTo>
                  <a:lnTo>
                    <a:pt x="517" y="497"/>
                  </a:lnTo>
                  <a:lnTo>
                    <a:pt x="521" y="497"/>
                  </a:lnTo>
                  <a:lnTo>
                    <a:pt x="523" y="503"/>
                  </a:lnTo>
                  <a:lnTo>
                    <a:pt x="523" y="508"/>
                  </a:lnTo>
                  <a:lnTo>
                    <a:pt x="519" y="516"/>
                  </a:lnTo>
                  <a:lnTo>
                    <a:pt x="517" y="521"/>
                  </a:lnTo>
                  <a:lnTo>
                    <a:pt x="519" y="525"/>
                  </a:lnTo>
                  <a:lnTo>
                    <a:pt x="521" y="528"/>
                  </a:lnTo>
                  <a:lnTo>
                    <a:pt x="526" y="534"/>
                  </a:lnTo>
                  <a:lnTo>
                    <a:pt x="534" y="537"/>
                  </a:lnTo>
                  <a:lnTo>
                    <a:pt x="543" y="539"/>
                  </a:lnTo>
                  <a:lnTo>
                    <a:pt x="550" y="544"/>
                  </a:lnTo>
                  <a:lnTo>
                    <a:pt x="553" y="550"/>
                  </a:lnTo>
                  <a:lnTo>
                    <a:pt x="553" y="552"/>
                  </a:lnTo>
                  <a:lnTo>
                    <a:pt x="552" y="552"/>
                  </a:lnTo>
                  <a:lnTo>
                    <a:pt x="548" y="555"/>
                  </a:lnTo>
                  <a:lnTo>
                    <a:pt x="546" y="559"/>
                  </a:lnTo>
                  <a:lnTo>
                    <a:pt x="546" y="561"/>
                  </a:lnTo>
                  <a:lnTo>
                    <a:pt x="546" y="566"/>
                  </a:lnTo>
                  <a:lnTo>
                    <a:pt x="548" y="572"/>
                  </a:lnTo>
                  <a:lnTo>
                    <a:pt x="550" y="573"/>
                  </a:lnTo>
                  <a:lnTo>
                    <a:pt x="553" y="577"/>
                  </a:lnTo>
                  <a:lnTo>
                    <a:pt x="557" y="577"/>
                  </a:lnTo>
                  <a:lnTo>
                    <a:pt x="561" y="577"/>
                  </a:lnTo>
                  <a:lnTo>
                    <a:pt x="564" y="573"/>
                  </a:lnTo>
                  <a:lnTo>
                    <a:pt x="568" y="570"/>
                  </a:lnTo>
                  <a:lnTo>
                    <a:pt x="573" y="555"/>
                  </a:lnTo>
                  <a:lnTo>
                    <a:pt x="575" y="554"/>
                  </a:lnTo>
                  <a:lnTo>
                    <a:pt x="577" y="554"/>
                  </a:lnTo>
                  <a:lnTo>
                    <a:pt x="586" y="554"/>
                  </a:lnTo>
                  <a:lnTo>
                    <a:pt x="595" y="554"/>
                  </a:lnTo>
                  <a:lnTo>
                    <a:pt x="599" y="554"/>
                  </a:lnTo>
                  <a:lnTo>
                    <a:pt x="601" y="552"/>
                  </a:lnTo>
                  <a:lnTo>
                    <a:pt x="601" y="546"/>
                  </a:lnTo>
                  <a:lnTo>
                    <a:pt x="601" y="537"/>
                  </a:lnTo>
                  <a:lnTo>
                    <a:pt x="597" y="528"/>
                  </a:lnTo>
                  <a:lnTo>
                    <a:pt x="595" y="519"/>
                  </a:lnTo>
                  <a:lnTo>
                    <a:pt x="595" y="516"/>
                  </a:lnTo>
                  <a:lnTo>
                    <a:pt x="597" y="512"/>
                  </a:lnTo>
                  <a:lnTo>
                    <a:pt x="599" y="508"/>
                  </a:lnTo>
                  <a:lnTo>
                    <a:pt x="602" y="506"/>
                  </a:lnTo>
                  <a:lnTo>
                    <a:pt x="617" y="501"/>
                  </a:lnTo>
                  <a:lnTo>
                    <a:pt x="622" y="497"/>
                  </a:lnTo>
                  <a:lnTo>
                    <a:pt x="628" y="492"/>
                  </a:lnTo>
                  <a:lnTo>
                    <a:pt x="629" y="485"/>
                  </a:lnTo>
                  <a:lnTo>
                    <a:pt x="629" y="478"/>
                  </a:lnTo>
                  <a:lnTo>
                    <a:pt x="626" y="470"/>
                  </a:lnTo>
                  <a:lnTo>
                    <a:pt x="622" y="463"/>
                  </a:lnTo>
                  <a:lnTo>
                    <a:pt x="613" y="452"/>
                  </a:lnTo>
                  <a:lnTo>
                    <a:pt x="610" y="447"/>
                  </a:lnTo>
                  <a:lnTo>
                    <a:pt x="608" y="440"/>
                  </a:lnTo>
                  <a:lnTo>
                    <a:pt x="610" y="434"/>
                  </a:lnTo>
                  <a:lnTo>
                    <a:pt x="611" y="429"/>
                  </a:lnTo>
                  <a:lnTo>
                    <a:pt x="615" y="421"/>
                  </a:lnTo>
                  <a:lnTo>
                    <a:pt x="617" y="416"/>
                  </a:lnTo>
                  <a:lnTo>
                    <a:pt x="615" y="403"/>
                  </a:lnTo>
                  <a:lnTo>
                    <a:pt x="615" y="398"/>
                  </a:lnTo>
                  <a:lnTo>
                    <a:pt x="619" y="392"/>
                  </a:lnTo>
                  <a:lnTo>
                    <a:pt x="622" y="389"/>
                  </a:lnTo>
                  <a:lnTo>
                    <a:pt x="626" y="387"/>
                  </a:lnTo>
                  <a:lnTo>
                    <a:pt x="629" y="385"/>
                  </a:lnTo>
                  <a:lnTo>
                    <a:pt x="631" y="380"/>
                  </a:lnTo>
                  <a:lnTo>
                    <a:pt x="633" y="373"/>
                  </a:lnTo>
                  <a:lnTo>
                    <a:pt x="635" y="369"/>
                  </a:lnTo>
                  <a:lnTo>
                    <a:pt x="639" y="365"/>
                  </a:lnTo>
                  <a:lnTo>
                    <a:pt x="646" y="364"/>
                  </a:lnTo>
                  <a:lnTo>
                    <a:pt x="653" y="362"/>
                  </a:lnTo>
                  <a:lnTo>
                    <a:pt x="658" y="360"/>
                  </a:lnTo>
                  <a:lnTo>
                    <a:pt x="664" y="353"/>
                  </a:lnTo>
                  <a:lnTo>
                    <a:pt x="673" y="338"/>
                  </a:lnTo>
                  <a:lnTo>
                    <a:pt x="675" y="331"/>
                  </a:lnTo>
                  <a:lnTo>
                    <a:pt x="678" y="322"/>
                  </a:lnTo>
                  <a:lnTo>
                    <a:pt x="678" y="318"/>
                  </a:lnTo>
                  <a:lnTo>
                    <a:pt x="682" y="315"/>
                  </a:lnTo>
                  <a:lnTo>
                    <a:pt x="687" y="309"/>
                  </a:lnTo>
                  <a:lnTo>
                    <a:pt x="696" y="306"/>
                  </a:lnTo>
                  <a:lnTo>
                    <a:pt x="706" y="307"/>
                  </a:lnTo>
                  <a:lnTo>
                    <a:pt x="709" y="309"/>
                  </a:lnTo>
                  <a:lnTo>
                    <a:pt x="713" y="311"/>
                  </a:lnTo>
                  <a:lnTo>
                    <a:pt x="715" y="316"/>
                  </a:lnTo>
                  <a:lnTo>
                    <a:pt x="716" y="322"/>
                  </a:lnTo>
                  <a:lnTo>
                    <a:pt x="716" y="331"/>
                  </a:lnTo>
                  <a:lnTo>
                    <a:pt x="718" y="336"/>
                  </a:lnTo>
                  <a:lnTo>
                    <a:pt x="718" y="340"/>
                  </a:lnTo>
                  <a:lnTo>
                    <a:pt x="718" y="342"/>
                  </a:lnTo>
                  <a:lnTo>
                    <a:pt x="716" y="347"/>
                  </a:lnTo>
                  <a:lnTo>
                    <a:pt x="713" y="349"/>
                  </a:lnTo>
                  <a:lnTo>
                    <a:pt x="702" y="354"/>
                  </a:lnTo>
                  <a:lnTo>
                    <a:pt x="689" y="362"/>
                  </a:lnTo>
                  <a:lnTo>
                    <a:pt x="684" y="365"/>
                  </a:lnTo>
                  <a:lnTo>
                    <a:pt x="678" y="373"/>
                  </a:lnTo>
                  <a:lnTo>
                    <a:pt x="677" y="378"/>
                  </a:lnTo>
                  <a:lnTo>
                    <a:pt x="675" y="383"/>
                  </a:lnTo>
                  <a:lnTo>
                    <a:pt x="675" y="391"/>
                  </a:lnTo>
                  <a:lnTo>
                    <a:pt x="677" y="398"/>
                  </a:lnTo>
                  <a:lnTo>
                    <a:pt x="680" y="412"/>
                  </a:lnTo>
                  <a:lnTo>
                    <a:pt x="682" y="420"/>
                  </a:lnTo>
                  <a:lnTo>
                    <a:pt x="684" y="423"/>
                  </a:lnTo>
                  <a:lnTo>
                    <a:pt x="689" y="432"/>
                  </a:lnTo>
                  <a:lnTo>
                    <a:pt x="691" y="440"/>
                  </a:lnTo>
                  <a:lnTo>
                    <a:pt x="693" y="447"/>
                  </a:lnTo>
                  <a:lnTo>
                    <a:pt x="695" y="452"/>
                  </a:lnTo>
                  <a:lnTo>
                    <a:pt x="698" y="458"/>
                  </a:lnTo>
                  <a:lnTo>
                    <a:pt x="704" y="459"/>
                  </a:lnTo>
                  <a:lnTo>
                    <a:pt x="709" y="461"/>
                  </a:lnTo>
                  <a:lnTo>
                    <a:pt x="715" y="461"/>
                  </a:lnTo>
                  <a:lnTo>
                    <a:pt x="720" y="458"/>
                  </a:lnTo>
                  <a:lnTo>
                    <a:pt x="733" y="449"/>
                  </a:lnTo>
                  <a:lnTo>
                    <a:pt x="740" y="447"/>
                  </a:lnTo>
                  <a:lnTo>
                    <a:pt x="749" y="445"/>
                  </a:lnTo>
                  <a:lnTo>
                    <a:pt x="753" y="447"/>
                  </a:lnTo>
                  <a:lnTo>
                    <a:pt x="756" y="449"/>
                  </a:lnTo>
                  <a:lnTo>
                    <a:pt x="765" y="452"/>
                  </a:lnTo>
                  <a:lnTo>
                    <a:pt x="772" y="452"/>
                  </a:lnTo>
                  <a:lnTo>
                    <a:pt x="782" y="452"/>
                  </a:lnTo>
                  <a:lnTo>
                    <a:pt x="789" y="456"/>
                  </a:lnTo>
                  <a:lnTo>
                    <a:pt x="792" y="461"/>
                  </a:lnTo>
                  <a:lnTo>
                    <a:pt x="794" y="463"/>
                  </a:lnTo>
                  <a:lnTo>
                    <a:pt x="792" y="467"/>
                  </a:lnTo>
                  <a:lnTo>
                    <a:pt x="791" y="468"/>
                  </a:lnTo>
                  <a:lnTo>
                    <a:pt x="789" y="470"/>
                  </a:lnTo>
                  <a:lnTo>
                    <a:pt x="782" y="472"/>
                  </a:lnTo>
                  <a:lnTo>
                    <a:pt x="774" y="472"/>
                  </a:lnTo>
                  <a:lnTo>
                    <a:pt x="769" y="470"/>
                  </a:lnTo>
                  <a:lnTo>
                    <a:pt x="762" y="468"/>
                  </a:lnTo>
                  <a:lnTo>
                    <a:pt x="756" y="470"/>
                  </a:lnTo>
                  <a:lnTo>
                    <a:pt x="753" y="474"/>
                  </a:lnTo>
                  <a:lnTo>
                    <a:pt x="749" y="478"/>
                  </a:lnTo>
                  <a:lnTo>
                    <a:pt x="745" y="479"/>
                  </a:lnTo>
                  <a:lnTo>
                    <a:pt x="740" y="479"/>
                  </a:lnTo>
                  <a:lnTo>
                    <a:pt x="736" y="479"/>
                  </a:lnTo>
                  <a:lnTo>
                    <a:pt x="729" y="478"/>
                  </a:lnTo>
                  <a:lnTo>
                    <a:pt x="722" y="476"/>
                  </a:lnTo>
                  <a:lnTo>
                    <a:pt x="718" y="476"/>
                  </a:lnTo>
                  <a:lnTo>
                    <a:pt x="713" y="478"/>
                  </a:lnTo>
                  <a:lnTo>
                    <a:pt x="707" y="483"/>
                  </a:lnTo>
                  <a:lnTo>
                    <a:pt x="706" y="490"/>
                  </a:lnTo>
                  <a:lnTo>
                    <a:pt x="706" y="496"/>
                  </a:lnTo>
                  <a:lnTo>
                    <a:pt x="709" y="503"/>
                  </a:lnTo>
                  <a:lnTo>
                    <a:pt x="711" y="508"/>
                  </a:lnTo>
                  <a:lnTo>
                    <a:pt x="715" y="516"/>
                  </a:lnTo>
                  <a:lnTo>
                    <a:pt x="715" y="521"/>
                  </a:lnTo>
                  <a:lnTo>
                    <a:pt x="711" y="526"/>
                  </a:lnTo>
                  <a:lnTo>
                    <a:pt x="709" y="530"/>
                  </a:lnTo>
                  <a:lnTo>
                    <a:pt x="706" y="530"/>
                  </a:lnTo>
                  <a:lnTo>
                    <a:pt x="704" y="530"/>
                  </a:lnTo>
                  <a:lnTo>
                    <a:pt x="700" y="530"/>
                  </a:lnTo>
                  <a:lnTo>
                    <a:pt x="691" y="521"/>
                  </a:lnTo>
                  <a:lnTo>
                    <a:pt x="684" y="519"/>
                  </a:lnTo>
                  <a:lnTo>
                    <a:pt x="677" y="521"/>
                  </a:lnTo>
                  <a:lnTo>
                    <a:pt x="669" y="526"/>
                  </a:lnTo>
                  <a:lnTo>
                    <a:pt x="667" y="534"/>
                  </a:lnTo>
                  <a:lnTo>
                    <a:pt x="667" y="539"/>
                  </a:lnTo>
                  <a:lnTo>
                    <a:pt x="669" y="546"/>
                  </a:lnTo>
                  <a:lnTo>
                    <a:pt x="669" y="554"/>
                  </a:lnTo>
                  <a:lnTo>
                    <a:pt x="669" y="561"/>
                  </a:lnTo>
                  <a:lnTo>
                    <a:pt x="666" y="566"/>
                  </a:lnTo>
                  <a:lnTo>
                    <a:pt x="662" y="572"/>
                  </a:lnTo>
                  <a:lnTo>
                    <a:pt x="662" y="573"/>
                  </a:lnTo>
                  <a:lnTo>
                    <a:pt x="664" y="577"/>
                  </a:lnTo>
                  <a:lnTo>
                    <a:pt x="664" y="581"/>
                  </a:lnTo>
                  <a:lnTo>
                    <a:pt x="662" y="584"/>
                  </a:lnTo>
                  <a:lnTo>
                    <a:pt x="658" y="586"/>
                  </a:lnTo>
                  <a:lnTo>
                    <a:pt x="655" y="586"/>
                  </a:lnTo>
                  <a:lnTo>
                    <a:pt x="651" y="586"/>
                  </a:lnTo>
                  <a:lnTo>
                    <a:pt x="648" y="590"/>
                  </a:lnTo>
                  <a:lnTo>
                    <a:pt x="646" y="592"/>
                  </a:lnTo>
                  <a:lnTo>
                    <a:pt x="644" y="595"/>
                  </a:lnTo>
                  <a:lnTo>
                    <a:pt x="642" y="601"/>
                  </a:lnTo>
                  <a:lnTo>
                    <a:pt x="635" y="606"/>
                  </a:lnTo>
                  <a:lnTo>
                    <a:pt x="628" y="608"/>
                  </a:lnTo>
                  <a:lnTo>
                    <a:pt x="619" y="608"/>
                  </a:lnTo>
                  <a:lnTo>
                    <a:pt x="611" y="608"/>
                  </a:lnTo>
                  <a:lnTo>
                    <a:pt x="601" y="608"/>
                  </a:lnTo>
                  <a:lnTo>
                    <a:pt x="591" y="610"/>
                  </a:lnTo>
                  <a:lnTo>
                    <a:pt x="573" y="617"/>
                  </a:lnTo>
                  <a:lnTo>
                    <a:pt x="568" y="619"/>
                  </a:lnTo>
                  <a:lnTo>
                    <a:pt x="564" y="619"/>
                  </a:lnTo>
                  <a:lnTo>
                    <a:pt x="555" y="617"/>
                  </a:lnTo>
                  <a:lnTo>
                    <a:pt x="548" y="613"/>
                  </a:lnTo>
                  <a:lnTo>
                    <a:pt x="541" y="610"/>
                  </a:lnTo>
                  <a:lnTo>
                    <a:pt x="534" y="610"/>
                  </a:lnTo>
                  <a:lnTo>
                    <a:pt x="532" y="611"/>
                  </a:lnTo>
                  <a:lnTo>
                    <a:pt x="530" y="615"/>
                  </a:lnTo>
                  <a:lnTo>
                    <a:pt x="526" y="619"/>
                  </a:lnTo>
                  <a:lnTo>
                    <a:pt x="523" y="620"/>
                  </a:lnTo>
                  <a:lnTo>
                    <a:pt x="519" y="620"/>
                  </a:lnTo>
                  <a:lnTo>
                    <a:pt x="512" y="617"/>
                  </a:lnTo>
                  <a:lnTo>
                    <a:pt x="501" y="608"/>
                  </a:lnTo>
                  <a:lnTo>
                    <a:pt x="497" y="604"/>
                  </a:lnTo>
                  <a:lnTo>
                    <a:pt x="497" y="601"/>
                  </a:lnTo>
                  <a:lnTo>
                    <a:pt x="497" y="595"/>
                  </a:lnTo>
                  <a:lnTo>
                    <a:pt x="501" y="590"/>
                  </a:lnTo>
                  <a:lnTo>
                    <a:pt x="503" y="584"/>
                  </a:lnTo>
                  <a:lnTo>
                    <a:pt x="501" y="579"/>
                  </a:lnTo>
                  <a:lnTo>
                    <a:pt x="499" y="573"/>
                  </a:lnTo>
                  <a:lnTo>
                    <a:pt x="499" y="570"/>
                  </a:lnTo>
                  <a:lnTo>
                    <a:pt x="499" y="564"/>
                  </a:lnTo>
                  <a:lnTo>
                    <a:pt x="501" y="559"/>
                  </a:lnTo>
                  <a:lnTo>
                    <a:pt x="503" y="554"/>
                  </a:lnTo>
                  <a:lnTo>
                    <a:pt x="501" y="546"/>
                  </a:lnTo>
                  <a:lnTo>
                    <a:pt x="501" y="543"/>
                  </a:lnTo>
                  <a:lnTo>
                    <a:pt x="501" y="539"/>
                  </a:lnTo>
                  <a:lnTo>
                    <a:pt x="503" y="534"/>
                  </a:lnTo>
                  <a:lnTo>
                    <a:pt x="505" y="526"/>
                  </a:lnTo>
                  <a:lnTo>
                    <a:pt x="505" y="525"/>
                  </a:lnTo>
                  <a:lnTo>
                    <a:pt x="503" y="521"/>
                  </a:lnTo>
                  <a:lnTo>
                    <a:pt x="499" y="521"/>
                  </a:lnTo>
                  <a:lnTo>
                    <a:pt x="496" y="523"/>
                  </a:lnTo>
                  <a:lnTo>
                    <a:pt x="494" y="525"/>
                  </a:lnTo>
                  <a:lnTo>
                    <a:pt x="492" y="528"/>
                  </a:lnTo>
                  <a:lnTo>
                    <a:pt x="492" y="530"/>
                  </a:lnTo>
                  <a:lnTo>
                    <a:pt x="490" y="534"/>
                  </a:lnTo>
                  <a:lnTo>
                    <a:pt x="488" y="534"/>
                  </a:lnTo>
                  <a:lnTo>
                    <a:pt x="485" y="534"/>
                  </a:lnTo>
                  <a:lnTo>
                    <a:pt x="481" y="532"/>
                  </a:lnTo>
                  <a:lnTo>
                    <a:pt x="477" y="532"/>
                  </a:lnTo>
                  <a:lnTo>
                    <a:pt x="476" y="534"/>
                  </a:lnTo>
                  <a:lnTo>
                    <a:pt x="476" y="535"/>
                  </a:lnTo>
                  <a:lnTo>
                    <a:pt x="479" y="539"/>
                  </a:lnTo>
                  <a:lnTo>
                    <a:pt x="486" y="544"/>
                  </a:lnTo>
                  <a:lnTo>
                    <a:pt x="488" y="546"/>
                  </a:lnTo>
                  <a:lnTo>
                    <a:pt x="488" y="548"/>
                  </a:lnTo>
                  <a:lnTo>
                    <a:pt x="470" y="552"/>
                  </a:lnTo>
                  <a:lnTo>
                    <a:pt x="467" y="555"/>
                  </a:lnTo>
                  <a:lnTo>
                    <a:pt x="465" y="557"/>
                  </a:lnTo>
                  <a:lnTo>
                    <a:pt x="463" y="561"/>
                  </a:lnTo>
                  <a:lnTo>
                    <a:pt x="465" y="566"/>
                  </a:lnTo>
                  <a:lnTo>
                    <a:pt x="468" y="570"/>
                  </a:lnTo>
                  <a:lnTo>
                    <a:pt x="470" y="570"/>
                  </a:lnTo>
                  <a:lnTo>
                    <a:pt x="472" y="573"/>
                  </a:lnTo>
                  <a:lnTo>
                    <a:pt x="474" y="577"/>
                  </a:lnTo>
                  <a:lnTo>
                    <a:pt x="472" y="579"/>
                  </a:lnTo>
                  <a:lnTo>
                    <a:pt x="470" y="582"/>
                  </a:lnTo>
                  <a:lnTo>
                    <a:pt x="468" y="586"/>
                  </a:lnTo>
                  <a:lnTo>
                    <a:pt x="468" y="590"/>
                  </a:lnTo>
                  <a:lnTo>
                    <a:pt x="470" y="593"/>
                  </a:lnTo>
                  <a:lnTo>
                    <a:pt x="476" y="601"/>
                  </a:lnTo>
                  <a:lnTo>
                    <a:pt x="481" y="606"/>
                  </a:lnTo>
                  <a:lnTo>
                    <a:pt x="483" y="610"/>
                  </a:lnTo>
                  <a:lnTo>
                    <a:pt x="485" y="613"/>
                  </a:lnTo>
                  <a:lnTo>
                    <a:pt x="485" y="619"/>
                  </a:lnTo>
                  <a:lnTo>
                    <a:pt x="485" y="622"/>
                  </a:lnTo>
                  <a:lnTo>
                    <a:pt x="483" y="626"/>
                  </a:lnTo>
                  <a:lnTo>
                    <a:pt x="479" y="628"/>
                  </a:lnTo>
                  <a:lnTo>
                    <a:pt x="472" y="628"/>
                  </a:lnTo>
                  <a:lnTo>
                    <a:pt x="463" y="628"/>
                  </a:lnTo>
                  <a:lnTo>
                    <a:pt x="456" y="635"/>
                  </a:lnTo>
                  <a:lnTo>
                    <a:pt x="450" y="637"/>
                  </a:lnTo>
                  <a:lnTo>
                    <a:pt x="443" y="635"/>
                  </a:lnTo>
                  <a:lnTo>
                    <a:pt x="436" y="635"/>
                  </a:lnTo>
                  <a:lnTo>
                    <a:pt x="429" y="637"/>
                  </a:lnTo>
                  <a:lnTo>
                    <a:pt x="423" y="640"/>
                  </a:lnTo>
                  <a:lnTo>
                    <a:pt x="420" y="646"/>
                  </a:lnTo>
                  <a:lnTo>
                    <a:pt x="416" y="653"/>
                  </a:lnTo>
                  <a:lnTo>
                    <a:pt x="416" y="660"/>
                  </a:lnTo>
                  <a:lnTo>
                    <a:pt x="416" y="666"/>
                  </a:lnTo>
                  <a:lnTo>
                    <a:pt x="414" y="673"/>
                  </a:lnTo>
                  <a:lnTo>
                    <a:pt x="410" y="677"/>
                  </a:lnTo>
                  <a:lnTo>
                    <a:pt x="407" y="678"/>
                  </a:lnTo>
                  <a:lnTo>
                    <a:pt x="398" y="680"/>
                  </a:lnTo>
                  <a:lnTo>
                    <a:pt x="389" y="682"/>
                  </a:lnTo>
                  <a:lnTo>
                    <a:pt x="380" y="680"/>
                  </a:lnTo>
                  <a:lnTo>
                    <a:pt x="374" y="680"/>
                  </a:lnTo>
                  <a:lnTo>
                    <a:pt x="369" y="682"/>
                  </a:lnTo>
                  <a:lnTo>
                    <a:pt x="365" y="686"/>
                  </a:lnTo>
                  <a:lnTo>
                    <a:pt x="365" y="693"/>
                  </a:lnTo>
                  <a:lnTo>
                    <a:pt x="367" y="700"/>
                  </a:lnTo>
                  <a:lnTo>
                    <a:pt x="369" y="704"/>
                  </a:lnTo>
                  <a:lnTo>
                    <a:pt x="369" y="709"/>
                  </a:lnTo>
                  <a:lnTo>
                    <a:pt x="365" y="715"/>
                  </a:lnTo>
                  <a:lnTo>
                    <a:pt x="360" y="716"/>
                  </a:lnTo>
                  <a:lnTo>
                    <a:pt x="354" y="718"/>
                  </a:lnTo>
                  <a:lnTo>
                    <a:pt x="349" y="718"/>
                  </a:lnTo>
                  <a:lnTo>
                    <a:pt x="344" y="716"/>
                  </a:lnTo>
                  <a:lnTo>
                    <a:pt x="340" y="715"/>
                  </a:lnTo>
                  <a:lnTo>
                    <a:pt x="334" y="711"/>
                  </a:lnTo>
                  <a:lnTo>
                    <a:pt x="331" y="709"/>
                  </a:lnTo>
                  <a:lnTo>
                    <a:pt x="325" y="707"/>
                  </a:lnTo>
                  <a:lnTo>
                    <a:pt x="324" y="709"/>
                  </a:lnTo>
                  <a:lnTo>
                    <a:pt x="322" y="709"/>
                  </a:lnTo>
                  <a:lnTo>
                    <a:pt x="320" y="713"/>
                  </a:lnTo>
                  <a:lnTo>
                    <a:pt x="322" y="718"/>
                  </a:lnTo>
                  <a:lnTo>
                    <a:pt x="325" y="724"/>
                  </a:lnTo>
                  <a:lnTo>
                    <a:pt x="325" y="729"/>
                  </a:lnTo>
                  <a:lnTo>
                    <a:pt x="325" y="731"/>
                  </a:lnTo>
                  <a:lnTo>
                    <a:pt x="324" y="733"/>
                  </a:lnTo>
                  <a:lnTo>
                    <a:pt x="320" y="734"/>
                  </a:lnTo>
                  <a:lnTo>
                    <a:pt x="313" y="734"/>
                  </a:lnTo>
                  <a:lnTo>
                    <a:pt x="305" y="734"/>
                  </a:lnTo>
                  <a:lnTo>
                    <a:pt x="286" y="734"/>
                  </a:lnTo>
                  <a:lnTo>
                    <a:pt x="282" y="734"/>
                  </a:lnTo>
                  <a:lnTo>
                    <a:pt x="277" y="736"/>
                  </a:lnTo>
                  <a:lnTo>
                    <a:pt x="275" y="738"/>
                  </a:lnTo>
                  <a:lnTo>
                    <a:pt x="273" y="744"/>
                  </a:lnTo>
                  <a:lnTo>
                    <a:pt x="275" y="747"/>
                  </a:lnTo>
                  <a:lnTo>
                    <a:pt x="277" y="751"/>
                  </a:lnTo>
                  <a:lnTo>
                    <a:pt x="282" y="754"/>
                  </a:lnTo>
                  <a:lnTo>
                    <a:pt x="298" y="758"/>
                  </a:lnTo>
                  <a:lnTo>
                    <a:pt x="302" y="762"/>
                  </a:lnTo>
                  <a:lnTo>
                    <a:pt x="305" y="765"/>
                  </a:lnTo>
                  <a:lnTo>
                    <a:pt x="307" y="772"/>
                  </a:lnTo>
                  <a:lnTo>
                    <a:pt x="309" y="780"/>
                  </a:lnTo>
                  <a:lnTo>
                    <a:pt x="311" y="783"/>
                  </a:lnTo>
                  <a:lnTo>
                    <a:pt x="315" y="787"/>
                  </a:lnTo>
                  <a:lnTo>
                    <a:pt x="325" y="791"/>
                  </a:lnTo>
                  <a:lnTo>
                    <a:pt x="334" y="796"/>
                  </a:lnTo>
                  <a:lnTo>
                    <a:pt x="338" y="798"/>
                  </a:lnTo>
                  <a:lnTo>
                    <a:pt x="340" y="803"/>
                  </a:lnTo>
                  <a:lnTo>
                    <a:pt x="340" y="807"/>
                  </a:lnTo>
                  <a:lnTo>
                    <a:pt x="338" y="814"/>
                  </a:lnTo>
                  <a:lnTo>
                    <a:pt x="333" y="821"/>
                  </a:lnTo>
                  <a:lnTo>
                    <a:pt x="327" y="829"/>
                  </a:lnTo>
                  <a:lnTo>
                    <a:pt x="325" y="834"/>
                  </a:lnTo>
                  <a:lnTo>
                    <a:pt x="325" y="839"/>
                  </a:lnTo>
                  <a:lnTo>
                    <a:pt x="325" y="845"/>
                  </a:lnTo>
                  <a:lnTo>
                    <a:pt x="322" y="850"/>
                  </a:lnTo>
                  <a:lnTo>
                    <a:pt x="318" y="854"/>
                  </a:lnTo>
                  <a:lnTo>
                    <a:pt x="315" y="858"/>
                  </a:lnTo>
                  <a:lnTo>
                    <a:pt x="304" y="859"/>
                  </a:lnTo>
                  <a:lnTo>
                    <a:pt x="295" y="861"/>
                  </a:lnTo>
                  <a:lnTo>
                    <a:pt x="284" y="861"/>
                  </a:lnTo>
                  <a:lnTo>
                    <a:pt x="271" y="861"/>
                  </a:lnTo>
                  <a:lnTo>
                    <a:pt x="258" y="859"/>
                  </a:lnTo>
                  <a:lnTo>
                    <a:pt x="253" y="858"/>
                  </a:lnTo>
                  <a:lnTo>
                    <a:pt x="248" y="856"/>
                  </a:lnTo>
                  <a:lnTo>
                    <a:pt x="240" y="850"/>
                  </a:lnTo>
                  <a:lnTo>
                    <a:pt x="235" y="848"/>
                  </a:lnTo>
                  <a:lnTo>
                    <a:pt x="231" y="848"/>
                  </a:lnTo>
                  <a:lnTo>
                    <a:pt x="226" y="852"/>
                  </a:lnTo>
                  <a:lnTo>
                    <a:pt x="224" y="854"/>
                  </a:lnTo>
                  <a:lnTo>
                    <a:pt x="219" y="856"/>
                  </a:lnTo>
                  <a:lnTo>
                    <a:pt x="213" y="858"/>
                  </a:lnTo>
                  <a:lnTo>
                    <a:pt x="208" y="861"/>
                  </a:lnTo>
                  <a:lnTo>
                    <a:pt x="204" y="865"/>
                  </a:lnTo>
                  <a:lnTo>
                    <a:pt x="204" y="872"/>
                  </a:lnTo>
                  <a:lnTo>
                    <a:pt x="206" y="885"/>
                  </a:lnTo>
                  <a:lnTo>
                    <a:pt x="210" y="894"/>
                  </a:lnTo>
                  <a:lnTo>
                    <a:pt x="211" y="905"/>
                  </a:lnTo>
                  <a:lnTo>
                    <a:pt x="210" y="910"/>
                  </a:lnTo>
                  <a:lnTo>
                    <a:pt x="208" y="915"/>
                  </a:lnTo>
                  <a:lnTo>
                    <a:pt x="201" y="926"/>
                  </a:lnTo>
                  <a:lnTo>
                    <a:pt x="199" y="932"/>
                  </a:lnTo>
                  <a:lnTo>
                    <a:pt x="199" y="939"/>
                  </a:lnTo>
                  <a:lnTo>
                    <a:pt x="202" y="950"/>
                  </a:lnTo>
                  <a:lnTo>
                    <a:pt x="206" y="962"/>
                  </a:lnTo>
                  <a:lnTo>
                    <a:pt x="213" y="972"/>
                  </a:lnTo>
                  <a:lnTo>
                    <a:pt x="220" y="979"/>
                  </a:lnTo>
                  <a:lnTo>
                    <a:pt x="229" y="982"/>
                  </a:lnTo>
                  <a:lnTo>
                    <a:pt x="239" y="986"/>
                  </a:lnTo>
                  <a:lnTo>
                    <a:pt x="251" y="991"/>
                  </a:lnTo>
                  <a:lnTo>
                    <a:pt x="258" y="993"/>
                  </a:lnTo>
                  <a:lnTo>
                    <a:pt x="266" y="995"/>
                  </a:lnTo>
                  <a:lnTo>
                    <a:pt x="275" y="993"/>
                  </a:lnTo>
                  <a:lnTo>
                    <a:pt x="280" y="993"/>
                  </a:lnTo>
                  <a:lnTo>
                    <a:pt x="286" y="991"/>
                  </a:lnTo>
                  <a:lnTo>
                    <a:pt x="295" y="995"/>
                  </a:lnTo>
                  <a:lnTo>
                    <a:pt x="298" y="997"/>
                  </a:lnTo>
                  <a:lnTo>
                    <a:pt x="304" y="997"/>
                  </a:lnTo>
                  <a:lnTo>
                    <a:pt x="307" y="995"/>
                  </a:lnTo>
                  <a:lnTo>
                    <a:pt x="311" y="991"/>
                  </a:lnTo>
                  <a:lnTo>
                    <a:pt x="316" y="984"/>
                  </a:lnTo>
                  <a:lnTo>
                    <a:pt x="322" y="977"/>
                  </a:lnTo>
                  <a:lnTo>
                    <a:pt x="329" y="972"/>
                  </a:lnTo>
                  <a:lnTo>
                    <a:pt x="340" y="964"/>
                  </a:lnTo>
                  <a:lnTo>
                    <a:pt x="344" y="961"/>
                  </a:lnTo>
                  <a:lnTo>
                    <a:pt x="345" y="955"/>
                  </a:lnTo>
                  <a:lnTo>
                    <a:pt x="347" y="948"/>
                  </a:lnTo>
                  <a:lnTo>
                    <a:pt x="347" y="941"/>
                  </a:lnTo>
                  <a:lnTo>
                    <a:pt x="347" y="934"/>
                  </a:lnTo>
                  <a:lnTo>
                    <a:pt x="349" y="926"/>
                  </a:lnTo>
                  <a:lnTo>
                    <a:pt x="358" y="912"/>
                  </a:lnTo>
                  <a:lnTo>
                    <a:pt x="365" y="905"/>
                  </a:lnTo>
                  <a:lnTo>
                    <a:pt x="371" y="899"/>
                  </a:lnTo>
                  <a:lnTo>
                    <a:pt x="383" y="894"/>
                  </a:lnTo>
                  <a:lnTo>
                    <a:pt x="391" y="890"/>
                  </a:lnTo>
                  <a:lnTo>
                    <a:pt x="394" y="886"/>
                  </a:lnTo>
                  <a:lnTo>
                    <a:pt x="396" y="879"/>
                  </a:lnTo>
                  <a:lnTo>
                    <a:pt x="394" y="872"/>
                  </a:lnTo>
                  <a:lnTo>
                    <a:pt x="394" y="867"/>
                  </a:lnTo>
                  <a:lnTo>
                    <a:pt x="396" y="863"/>
                  </a:lnTo>
                  <a:lnTo>
                    <a:pt x="400" y="859"/>
                  </a:lnTo>
                  <a:lnTo>
                    <a:pt x="407" y="854"/>
                  </a:lnTo>
                  <a:lnTo>
                    <a:pt x="412" y="854"/>
                  </a:lnTo>
                  <a:lnTo>
                    <a:pt x="416" y="854"/>
                  </a:lnTo>
                  <a:lnTo>
                    <a:pt x="425" y="858"/>
                  </a:lnTo>
                  <a:lnTo>
                    <a:pt x="436" y="859"/>
                  </a:lnTo>
                  <a:lnTo>
                    <a:pt x="443" y="859"/>
                  </a:lnTo>
                  <a:lnTo>
                    <a:pt x="450" y="856"/>
                  </a:lnTo>
                  <a:lnTo>
                    <a:pt x="459" y="848"/>
                  </a:lnTo>
                  <a:lnTo>
                    <a:pt x="468" y="839"/>
                  </a:lnTo>
                  <a:lnTo>
                    <a:pt x="470" y="836"/>
                  </a:lnTo>
                  <a:lnTo>
                    <a:pt x="474" y="836"/>
                  </a:lnTo>
                  <a:lnTo>
                    <a:pt x="481" y="836"/>
                  </a:lnTo>
                  <a:lnTo>
                    <a:pt x="488" y="838"/>
                  </a:lnTo>
                  <a:lnTo>
                    <a:pt x="496" y="843"/>
                  </a:lnTo>
                  <a:lnTo>
                    <a:pt x="501" y="848"/>
                  </a:lnTo>
                  <a:lnTo>
                    <a:pt x="505" y="856"/>
                  </a:lnTo>
                  <a:lnTo>
                    <a:pt x="506" y="865"/>
                  </a:lnTo>
                  <a:lnTo>
                    <a:pt x="510" y="872"/>
                  </a:lnTo>
                  <a:lnTo>
                    <a:pt x="521" y="885"/>
                  </a:lnTo>
                  <a:lnTo>
                    <a:pt x="528" y="892"/>
                  </a:lnTo>
                  <a:lnTo>
                    <a:pt x="534" y="896"/>
                  </a:lnTo>
                  <a:lnTo>
                    <a:pt x="548" y="905"/>
                  </a:lnTo>
                  <a:lnTo>
                    <a:pt x="564" y="912"/>
                  </a:lnTo>
                  <a:lnTo>
                    <a:pt x="572" y="917"/>
                  </a:lnTo>
                  <a:lnTo>
                    <a:pt x="577" y="926"/>
                  </a:lnTo>
                  <a:lnTo>
                    <a:pt x="582" y="939"/>
                  </a:lnTo>
                  <a:lnTo>
                    <a:pt x="582" y="952"/>
                  </a:lnTo>
                  <a:lnTo>
                    <a:pt x="581" y="961"/>
                  </a:lnTo>
                  <a:lnTo>
                    <a:pt x="581" y="966"/>
                  </a:lnTo>
                  <a:lnTo>
                    <a:pt x="581" y="970"/>
                  </a:lnTo>
                  <a:lnTo>
                    <a:pt x="577" y="972"/>
                  </a:lnTo>
                  <a:lnTo>
                    <a:pt x="575" y="972"/>
                  </a:lnTo>
                  <a:lnTo>
                    <a:pt x="570" y="972"/>
                  </a:lnTo>
                  <a:lnTo>
                    <a:pt x="559" y="970"/>
                  </a:lnTo>
                  <a:lnTo>
                    <a:pt x="550" y="970"/>
                  </a:lnTo>
                  <a:lnTo>
                    <a:pt x="544" y="970"/>
                  </a:lnTo>
                  <a:lnTo>
                    <a:pt x="543" y="972"/>
                  </a:lnTo>
                  <a:lnTo>
                    <a:pt x="541" y="973"/>
                  </a:lnTo>
                  <a:lnTo>
                    <a:pt x="541" y="977"/>
                  </a:lnTo>
                  <a:lnTo>
                    <a:pt x="541" y="982"/>
                  </a:lnTo>
                  <a:lnTo>
                    <a:pt x="546" y="988"/>
                  </a:lnTo>
                  <a:lnTo>
                    <a:pt x="552" y="991"/>
                  </a:lnTo>
                  <a:lnTo>
                    <a:pt x="559" y="993"/>
                  </a:lnTo>
                  <a:lnTo>
                    <a:pt x="564" y="993"/>
                  </a:lnTo>
                  <a:lnTo>
                    <a:pt x="570" y="991"/>
                  </a:lnTo>
                  <a:lnTo>
                    <a:pt x="572" y="990"/>
                  </a:lnTo>
                  <a:lnTo>
                    <a:pt x="573" y="986"/>
                  </a:lnTo>
                  <a:lnTo>
                    <a:pt x="577" y="979"/>
                  </a:lnTo>
                  <a:lnTo>
                    <a:pt x="579" y="977"/>
                  </a:lnTo>
                  <a:lnTo>
                    <a:pt x="581" y="975"/>
                  </a:lnTo>
                  <a:lnTo>
                    <a:pt x="586" y="973"/>
                  </a:lnTo>
                  <a:lnTo>
                    <a:pt x="590" y="968"/>
                  </a:lnTo>
                  <a:lnTo>
                    <a:pt x="595" y="962"/>
                  </a:lnTo>
                  <a:lnTo>
                    <a:pt x="601" y="955"/>
                  </a:lnTo>
                  <a:lnTo>
                    <a:pt x="602" y="950"/>
                  </a:lnTo>
                  <a:lnTo>
                    <a:pt x="602" y="946"/>
                  </a:lnTo>
                  <a:lnTo>
                    <a:pt x="599" y="939"/>
                  </a:lnTo>
                  <a:lnTo>
                    <a:pt x="597" y="935"/>
                  </a:lnTo>
                  <a:lnTo>
                    <a:pt x="597" y="930"/>
                  </a:lnTo>
                  <a:lnTo>
                    <a:pt x="599" y="923"/>
                  </a:lnTo>
                  <a:lnTo>
                    <a:pt x="601" y="921"/>
                  </a:lnTo>
                  <a:lnTo>
                    <a:pt x="604" y="921"/>
                  </a:lnTo>
                  <a:lnTo>
                    <a:pt x="610" y="923"/>
                  </a:lnTo>
                  <a:lnTo>
                    <a:pt x="615" y="926"/>
                  </a:lnTo>
                  <a:lnTo>
                    <a:pt x="617" y="926"/>
                  </a:lnTo>
                  <a:lnTo>
                    <a:pt x="619" y="926"/>
                  </a:lnTo>
                  <a:lnTo>
                    <a:pt x="620" y="924"/>
                  </a:lnTo>
                  <a:lnTo>
                    <a:pt x="620" y="923"/>
                  </a:lnTo>
                  <a:lnTo>
                    <a:pt x="617" y="917"/>
                  </a:lnTo>
                  <a:lnTo>
                    <a:pt x="608" y="910"/>
                  </a:lnTo>
                  <a:lnTo>
                    <a:pt x="601" y="906"/>
                  </a:lnTo>
                  <a:lnTo>
                    <a:pt x="593" y="905"/>
                  </a:lnTo>
                  <a:lnTo>
                    <a:pt x="582" y="892"/>
                  </a:lnTo>
                  <a:lnTo>
                    <a:pt x="577" y="888"/>
                  </a:lnTo>
                  <a:lnTo>
                    <a:pt x="570" y="883"/>
                  </a:lnTo>
                  <a:lnTo>
                    <a:pt x="563" y="879"/>
                  </a:lnTo>
                  <a:lnTo>
                    <a:pt x="555" y="874"/>
                  </a:lnTo>
                  <a:lnTo>
                    <a:pt x="548" y="863"/>
                  </a:lnTo>
                  <a:lnTo>
                    <a:pt x="543" y="854"/>
                  </a:lnTo>
                  <a:lnTo>
                    <a:pt x="537" y="845"/>
                  </a:lnTo>
                  <a:lnTo>
                    <a:pt x="532" y="838"/>
                  </a:lnTo>
                  <a:lnTo>
                    <a:pt x="530" y="830"/>
                  </a:lnTo>
                  <a:lnTo>
                    <a:pt x="530" y="823"/>
                  </a:lnTo>
                  <a:lnTo>
                    <a:pt x="530" y="821"/>
                  </a:lnTo>
                  <a:lnTo>
                    <a:pt x="534" y="820"/>
                  </a:lnTo>
                  <a:lnTo>
                    <a:pt x="535" y="818"/>
                  </a:lnTo>
                  <a:lnTo>
                    <a:pt x="541" y="818"/>
                  </a:lnTo>
                  <a:lnTo>
                    <a:pt x="544" y="820"/>
                  </a:lnTo>
                  <a:lnTo>
                    <a:pt x="550" y="821"/>
                  </a:lnTo>
                  <a:lnTo>
                    <a:pt x="555" y="829"/>
                  </a:lnTo>
                  <a:lnTo>
                    <a:pt x="561" y="839"/>
                  </a:lnTo>
                  <a:lnTo>
                    <a:pt x="568" y="848"/>
                  </a:lnTo>
                  <a:lnTo>
                    <a:pt x="575" y="854"/>
                  </a:lnTo>
                  <a:lnTo>
                    <a:pt x="582" y="859"/>
                  </a:lnTo>
                  <a:lnTo>
                    <a:pt x="599" y="868"/>
                  </a:lnTo>
                  <a:lnTo>
                    <a:pt x="613" y="876"/>
                  </a:lnTo>
                  <a:lnTo>
                    <a:pt x="620" y="877"/>
                  </a:lnTo>
                  <a:lnTo>
                    <a:pt x="626" y="881"/>
                  </a:lnTo>
                  <a:lnTo>
                    <a:pt x="633" y="888"/>
                  </a:lnTo>
                  <a:lnTo>
                    <a:pt x="637" y="896"/>
                  </a:lnTo>
                  <a:lnTo>
                    <a:pt x="639" y="908"/>
                  </a:lnTo>
                  <a:lnTo>
                    <a:pt x="640" y="923"/>
                  </a:lnTo>
                  <a:lnTo>
                    <a:pt x="642" y="928"/>
                  </a:lnTo>
                  <a:lnTo>
                    <a:pt x="644" y="935"/>
                  </a:lnTo>
                  <a:lnTo>
                    <a:pt x="653" y="946"/>
                  </a:lnTo>
                  <a:lnTo>
                    <a:pt x="662" y="953"/>
                  </a:lnTo>
                  <a:lnTo>
                    <a:pt x="669" y="961"/>
                  </a:lnTo>
                  <a:lnTo>
                    <a:pt x="678" y="964"/>
                  </a:lnTo>
                  <a:lnTo>
                    <a:pt x="682" y="966"/>
                  </a:lnTo>
                  <a:lnTo>
                    <a:pt x="686" y="970"/>
                  </a:lnTo>
                  <a:lnTo>
                    <a:pt x="684" y="972"/>
                  </a:lnTo>
                  <a:lnTo>
                    <a:pt x="682" y="973"/>
                  </a:lnTo>
                  <a:lnTo>
                    <a:pt x="675" y="973"/>
                  </a:lnTo>
                  <a:lnTo>
                    <a:pt x="671" y="975"/>
                  </a:lnTo>
                  <a:lnTo>
                    <a:pt x="671" y="977"/>
                  </a:lnTo>
                  <a:lnTo>
                    <a:pt x="671" y="984"/>
                  </a:lnTo>
                  <a:lnTo>
                    <a:pt x="673" y="990"/>
                  </a:lnTo>
                  <a:lnTo>
                    <a:pt x="677" y="993"/>
                  </a:lnTo>
                  <a:lnTo>
                    <a:pt x="682" y="995"/>
                  </a:lnTo>
                  <a:lnTo>
                    <a:pt x="687" y="995"/>
                  </a:lnTo>
                  <a:lnTo>
                    <a:pt x="691" y="995"/>
                  </a:lnTo>
                  <a:lnTo>
                    <a:pt x="693" y="993"/>
                  </a:lnTo>
                  <a:lnTo>
                    <a:pt x="695" y="990"/>
                  </a:lnTo>
                  <a:lnTo>
                    <a:pt x="696" y="986"/>
                  </a:lnTo>
                  <a:lnTo>
                    <a:pt x="696" y="981"/>
                  </a:lnTo>
                  <a:lnTo>
                    <a:pt x="698" y="979"/>
                  </a:lnTo>
                  <a:lnTo>
                    <a:pt x="700" y="977"/>
                  </a:lnTo>
                  <a:lnTo>
                    <a:pt x="706" y="975"/>
                  </a:lnTo>
                  <a:lnTo>
                    <a:pt x="709" y="973"/>
                  </a:lnTo>
                  <a:lnTo>
                    <a:pt x="713" y="972"/>
                  </a:lnTo>
                  <a:lnTo>
                    <a:pt x="713" y="966"/>
                  </a:lnTo>
                  <a:lnTo>
                    <a:pt x="711" y="962"/>
                  </a:lnTo>
                  <a:lnTo>
                    <a:pt x="707" y="957"/>
                  </a:lnTo>
                  <a:lnTo>
                    <a:pt x="702" y="952"/>
                  </a:lnTo>
                  <a:lnTo>
                    <a:pt x="696" y="944"/>
                  </a:lnTo>
                  <a:lnTo>
                    <a:pt x="695" y="939"/>
                  </a:lnTo>
                  <a:lnTo>
                    <a:pt x="696" y="935"/>
                  </a:lnTo>
                  <a:lnTo>
                    <a:pt x="698" y="932"/>
                  </a:lnTo>
                  <a:lnTo>
                    <a:pt x="702" y="930"/>
                  </a:lnTo>
                  <a:lnTo>
                    <a:pt x="711" y="930"/>
                  </a:lnTo>
                  <a:lnTo>
                    <a:pt x="715" y="928"/>
                  </a:lnTo>
                  <a:lnTo>
                    <a:pt x="716" y="924"/>
                  </a:lnTo>
                  <a:lnTo>
                    <a:pt x="718" y="919"/>
                  </a:lnTo>
                  <a:lnTo>
                    <a:pt x="720" y="915"/>
                  </a:lnTo>
                  <a:lnTo>
                    <a:pt x="722" y="912"/>
                  </a:lnTo>
                  <a:lnTo>
                    <a:pt x="724" y="910"/>
                  </a:lnTo>
                  <a:lnTo>
                    <a:pt x="729" y="910"/>
                  </a:lnTo>
                  <a:lnTo>
                    <a:pt x="734" y="912"/>
                  </a:lnTo>
                  <a:lnTo>
                    <a:pt x="744" y="915"/>
                  </a:lnTo>
                  <a:lnTo>
                    <a:pt x="747" y="917"/>
                  </a:lnTo>
                  <a:lnTo>
                    <a:pt x="749" y="923"/>
                  </a:lnTo>
                  <a:lnTo>
                    <a:pt x="754" y="934"/>
                  </a:lnTo>
                  <a:lnTo>
                    <a:pt x="756" y="939"/>
                  </a:lnTo>
                  <a:lnTo>
                    <a:pt x="758" y="946"/>
                  </a:lnTo>
                  <a:lnTo>
                    <a:pt x="756" y="968"/>
                  </a:lnTo>
                  <a:lnTo>
                    <a:pt x="756" y="972"/>
                  </a:lnTo>
                  <a:lnTo>
                    <a:pt x="758" y="977"/>
                  </a:lnTo>
                  <a:lnTo>
                    <a:pt x="760" y="981"/>
                  </a:lnTo>
                  <a:lnTo>
                    <a:pt x="765" y="986"/>
                  </a:lnTo>
                  <a:lnTo>
                    <a:pt x="778" y="995"/>
                  </a:lnTo>
                  <a:lnTo>
                    <a:pt x="785" y="1004"/>
                  </a:lnTo>
                  <a:lnTo>
                    <a:pt x="789" y="1010"/>
                  </a:lnTo>
                  <a:lnTo>
                    <a:pt x="792" y="1013"/>
                  </a:lnTo>
                  <a:lnTo>
                    <a:pt x="798" y="1015"/>
                  </a:lnTo>
                  <a:lnTo>
                    <a:pt x="801" y="1017"/>
                  </a:lnTo>
                  <a:lnTo>
                    <a:pt x="805" y="1015"/>
                  </a:lnTo>
                  <a:lnTo>
                    <a:pt x="809" y="1013"/>
                  </a:lnTo>
                  <a:lnTo>
                    <a:pt x="814" y="1010"/>
                  </a:lnTo>
                  <a:lnTo>
                    <a:pt x="821" y="1004"/>
                  </a:lnTo>
                  <a:lnTo>
                    <a:pt x="829" y="1004"/>
                  </a:lnTo>
                  <a:lnTo>
                    <a:pt x="834" y="1006"/>
                  </a:lnTo>
                  <a:lnTo>
                    <a:pt x="839" y="1010"/>
                  </a:lnTo>
                  <a:lnTo>
                    <a:pt x="845" y="1013"/>
                  </a:lnTo>
                  <a:lnTo>
                    <a:pt x="852" y="1015"/>
                  </a:lnTo>
                  <a:lnTo>
                    <a:pt x="863" y="1015"/>
                  </a:lnTo>
                  <a:lnTo>
                    <a:pt x="872" y="1013"/>
                  </a:lnTo>
                  <a:lnTo>
                    <a:pt x="879" y="1010"/>
                  </a:lnTo>
                  <a:lnTo>
                    <a:pt x="887" y="1000"/>
                  </a:lnTo>
                  <a:lnTo>
                    <a:pt x="888" y="999"/>
                  </a:lnTo>
                  <a:lnTo>
                    <a:pt x="892" y="999"/>
                  </a:lnTo>
                  <a:lnTo>
                    <a:pt x="894" y="1000"/>
                  </a:lnTo>
                  <a:lnTo>
                    <a:pt x="897" y="1002"/>
                  </a:lnTo>
                  <a:lnTo>
                    <a:pt x="899" y="1008"/>
                  </a:lnTo>
                  <a:lnTo>
                    <a:pt x="901" y="1011"/>
                  </a:lnTo>
                  <a:lnTo>
                    <a:pt x="899" y="1017"/>
                  </a:lnTo>
                  <a:lnTo>
                    <a:pt x="897" y="1024"/>
                  </a:lnTo>
                  <a:lnTo>
                    <a:pt x="892" y="1037"/>
                  </a:lnTo>
                  <a:lnTo>
                    <a:pt x="885" y="1048"/>
                  </a:lnTo>
                  <a:lnTo>
                    <a:pt x="899" y="1042"/>
                  </a:lnTo>
                  <a:lnTo>
                    <a:pt x="914" y="1037"/>
                  </a:lnTo>
                  <a:lnTo>
                    <a:pt x="928" y="1035"/>
                  </a:lnTo>
                  <a:lnTo>
                    <a:pt x="941" y="1033"/>
                  </a:lnTo>
                  <a:lnTo>
                    <a:pt x="955" y="1035"/>
                  </a:lnTo>
                  <a:lnTo>
                    <a:pt x="968" y="1035"/>
                  </a:lnTo>
                  <a:lnTo>
                    <a:pt x="995" y="1040"/>
                  </a:lnTo>
                  <a:lnTo>
                    <a:pt x="1022" y="1046"/>
                  </a:lnTo>
                  <a:lnTo>
                    <a:pt x="1049" y="1049"/>
                  </a:lnTo>
                  <a:lnTo>
                    <a:pt x="1064" y="1049"/>
                  </a:lnTo>
                  <a:lnTo>
                    <a:pt x="1078" y="1049"/>
                  </a:lnTo>
                  <a:lnTo>
                    <a:pt x="1095" y="1048"/>
                  </a:lnTo>
                  <a:lnTo>
                    <a:pt x="1109" y="1044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3635375" y="1944688"/>
              <a:ext cx="1665288" cy="2200275"/>
            </a:xfrm>
            <a:custGeom>
              <a:avLst/>
              <a:gdLst>
                <a:gd name="T0" fmla="*/ 1603375 w 1049"/>
                <a:gd name="T1" fmla="*/ 1709738 h 1386"/>
                <a:gd name="T2" fmla="*/ 1544638 w 1049"/>
                <a:gd name="T3" fmla="*/ 1855788 h 1386"/>
                <a:gd name="T4" fmla="*/ 1501775 w 1049"/>
                <a:gd name="T5" fmla="*/ 1930400 h 1386"/>
                <a:gd name="T6" fmla="*/ 1436688 w 1049"/>
                <a:gd name="T7" fmla="*/ 1846263 h 1386"/>
                <a:gd name="T8" fmla="*/ 1473200 w 1049"/>
                <a:gd name="T9" fmla="*/ 1752600 h 1386"/>
                <a:gd name="T10" fmla="*/ 1479550 w 1049"/>
                <a:gd name="T11" fmla="*/ 1651000 h 1386"/>
                <a:gd name="T12" fmla="*/ 1560513 w 1049"/>
                <a:gd name="T13" fmla="*/ 1585913 h 1386"/>
                <a:gd name="T14" fmla="*/ 1604963 w 1049"/>
                <a:gd name="T15" fmla="*/ 1614488 h 1386"/>
                <a:gd name="T16" fmla="*/ 1114425 w 1049"/>
                <a:gd name="T17" fmla="*/ 187325 h 1386"/>
                <a:gd name="T18" fmla="*/ 1065213 w 1049"/>
                <a:gd name="T19" fmla="*/ 187325 h 1386"/>
                <a:gd name="T20" fmla="*/ 950913 w 1049"/>
                <a:gd name="T21" fmla="*/ 146050 h 1386"/>
                <a:gd name="T22" fmla="*/ 890588 w 1049"/>
                <a:gd name="T23" fmla="*/ 177800 h 1386"/>
                <a:gd name="T24" fmla="*/ 809625 w 1049"/>
                <a:gd name="T25" fmla="*/ 203200 h 1386"/>
                <a:gd name="T26" fmla="*/ 692150 w 1049"/>
                <a:gd name="T27" fmla="*/ 141288 h 1386"/>
                <a:gd name="T28" fmla="*/ 668338 w 1049"/>
                <a:gd name="T29" fmla="*/ 38100 h 1386"/>
                <a:gd name="T30" fmla="*/ 596900 w 1049"/>
                <a:gd name="T31" fmla="*/ 3175 h 1386"/>
                <a:gd name="T32" fmla="*/ 450850 w 1049"/>
                <a:gd name="T33" fmla="*/ 17463 h 1386"/>
                <a:gd name="T34" fmla="*/ 349250 w 1049"/>
                <a:gd name="T35" fmla="*/ 66675 h 1386"/>
                <a:gd name="T36" fmla="*/ 280988 w 1049"/>
                <a:gd name="T37" fmla="*/ 49213 h 1386"/>
                <a:gd name="T38" fmla="*/ 249238 w 1049"/>
                <a:gd name="T39" fmla="*/ 98425 h 1386"/>
                <a:gd name="T40" fmla="*/ 192088 w 1049"/>
                <a:gd name="T41" fmla="*/ 141288 h 1386"/>
                <a:gd name="T42" fmla="*/ 152400 w 1049"/>
                <a:gd name="T43" fmla="*/ 287338 h 1386"/>
                <a:gd name="T44" fmla="*/ 68263 w 1049"/>
                <a:gd name="T45" fmla="*/ 376238 h 1386"/>
                <a:gd name="T46" fmla="*/ 11113 w 1049"/>
                <a:gd name="T47" fmla="*/ 468313 h 1386"/>
                <a:gd name="T48" fmla="*/ 17463 w 1049"/>
                <a:gd name="T49" fmla="*/ 565150 h 1386"/>
                <a:gd name="T50" fmla="*/ 1588 w 1049"/>
                <a:gd name="T51" fmla="*/ 692150 h 1386"/>
                <a:gd name="T52" fmla="*/ 53975 w 1049"/>
                <a:gd name="T53" fmla="*/ 806450 h 1386"/>
                <a:gd name="T54" fmla="*/ 142875 w 1049"/>
                <a:gd name="T55" fmla="*/ 962025 h 1386"/>
                <a:gd name="T56" fmla="*/ 301625 w 1049"/>
                <a:gd name="T57" fmla="*/ 985838 h 1386"/>
                <a:gd name="T58" fmla="*/ 411163 w 1049"/>
                <a:gd name="T59" fmla="*/ 987425 h 1386"/>
                <a:gd name="T60" fmla="*/ 531813 w 1049"/>
                <a:gd name="T61" fmla="*/ 973138 h 1386"/>
                <a:gd name="T62" fmla="*/ 622300 w 1049"/>
                <a:gd name="T63" fmla="*/ 1033463 h 1386"/>
                <a:gd name="T64" fmla="*/ 625475 w 1049"/>
                <a:gd name="T65" fmla="*/ 1209675 h 1386"/>
                <a:gd name="T66" fmla="*/ 723900 w 1049"/>
                <a:gd name="T67" fmla="*/ 1363663 h 1386"/>
                <a:gd name="T68" fmla="*/ 735013 w 1049"/>
                <a:gd name="T69" fmla="*/ 1473200 h 1386"/>
                <a:gd name="T70" fmla="*/ 692150 w 1049"/>
                <a:gd name="T71" fmla="*/ 1620838 h 1386"/>
                <a:gd name="T72" fmla="*/ 717550 w 1049"/>
                <a:gd name="T73" fmla="*/ 1706563 h 1386"/>
                <a:gd name="T74" fmla="*/ 752475 w 1049"/>
                <a:gd name="T75" fmla="*/ 1812925 h 1386"/>
                <a:gd name="T76" fmla="*/ 777875 w 1049"/>
                <a:gd name="T77" fmla="*/ 1958975 h 1386"/>
                <a:gd name="T78" fmla="*/ 833438 w 1049"/>
                <a:gd name="T79" fmla="*/ 2151063 h 1386"/>
                <a:gd name="T80" fmla="*/ 873125 w 1049"/>
                <a:gd name="T81" fmla="*/ 2200275 h 1386"/>
                <a:gd name="T82" fmla="*/ 1011238 w 1049"/>
                <a:gd name="T83" fmla="*/ 2189163 h 1386"/>
                <a:gd name="T84" fmla="*/ 1120775 w 1049"/>
                <a:gd name="T85" fmla="*/ 2117725 h 1386"/>
                <a:gd name="T86" fmla="*/ 1192213 w 1049"/>
                <a:gd name="T87" fmla="*/ 2012950 h 1386"/>
                <a:gd name="T88" fmla="*/ 1228725 w 1049"/>
                <a:gd name="T89" fmla="*/ 1919288 h 1386"/>
                <a:gd name="T90" fmla="*/ 1270000 w 1049"/>
                <a:gd name="T91" fmla="*/ 1806575 h 1386"/>
                <a:gd name="T92" fmla="*/ 1249363 w 1049"/>
                <a:gd name="T93" fmla="*/ 1741488 h 1386"/>
                <a:gd name="T94" fmla="*/ 1349375 w 1049"/>
                <a:gd name="T95" fmla="*/ 1674813 h 1386"/>
                <a:gd name="T96" fmla="*/ 1387475 w 1049"/>
                <a:gd name="T97" fmla="*/ 1528763 h 1386"/>
                <a:gd name="T98" fmla="*/ 1344613 w 1049"/>
                <a:gd name="T99" fmla="*/ 1347788 h 1386"/>
                <a:gd name="T100" fmla="*/ 1366838 w 1049"/>
                <a:gd name="T101" fmla="*/ 1258888 h 1386"/>
                <a:gd name="T102" fmla="*/ 1438275 w 1049"/>
                <a:gd name="T103" fmla="*/ 1174750 h 1386"/>
                <a:gd name="T104" fmla="*/ 1544638 w 1049"/>
                <a:gd name="T105" fmla="*/ 1042988 h 1386"/>
                <a:gd name="T106" fmla="*/ 1597025 w 1049"/>
                <a:gd name="T107" fmla="*/ 947738 h 1386"/>
                <a:gd name="T108" fmla="*/ 1654175 w 1049"/>
                <a:gd name="T109" fmla="*/ 827088 h 1386"/>
                <a:gd name="T110" fmla="*/ 1643063 w 1049"/>
                <a:gd name="T111" fmla="*/ 777875 h 1386"/>
                <a:gd name="T112" fmla="*/ 1571625 w 1049"/>
                <a:gd name="T113" fmla="*/ 804863 h 1386"/>
                <a:gd name="T114" fmla="*/ 1482725 w 1049"/>
                <a:gd name="T115" fmla="*/ 812800 h 1386"/>
                <a:gd name="T116" fmla="*/ 1419225 w 1049"/>
                <a:gd name="T117" fmla="*/ 723900 h 1386"/>
                <a:gd name="T118" fmla="*/ 1335088 w 1049"/>
                <a:gd name="T119" fmla="*/ 542925 h 1386"/>
                <a:gd name="T120" fmla="*/ 1270000 w 1049"/>
                <a:gd name="T121" fmla="*/ 400050 h 1386"/>
                <a:gd name="T122" fmla="*/ 1209675 w 1049"/>
                <a:gd name="T123" fmla="*/ 279400 h 1386"/>
                <a:gd name="T124" fmla="*/ 1177925 w 1049"/>
                <a:gd name="T125" fmla="*/ 184150 h 13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49"/>
                <a:gd name="T190" fmla="*/ 0 h 1386"/>
                <a:gd name="T191" fmla="*/ 1049 w 1049"/>
                <a:gd name="T192" fmla="*/ 1386 h 13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49" h="1386">
                  <a:moveTo>
                    <a:pt x="1011" y="1022"/>
                  </a:moveTo>
                  <a:lnTo>
                    <a:pt x="1011" y="1022"/>
                  </a:lnTo>
                  <a:lnTo>
                    <a:pt x="1010" y="1031"/>
                  </a:lnTo>
                  <a:lnTo>
                    <a:pt x="1010" y="1040"/>
                  </a:lnTo>
                  <a:lnTo>
                    <a:pt x="1011" y="1053"/>
                  </a:lnTo>
                  <a:lnTo>
                    <a:pt x="1011" y="1066"/>
                  </a:lnTo>
                  <a:lnTo>
                    <a:pt x="1010" y="1077"/>
                  </a:lnTo>
                  <a:lnTo>
                    <a:pt x="1006" y="1089"/>
                  </a:lnTo>
                  <a:lnTo>
                    <a:pt x="995" y="1111"/>
                  </a:lnTo>
                  <a:lnTo>
                    <a:pt x="990" y="1122"/>
                  </a:lnTo>
                  <a:lnTo>
                    <a:pt x="988" y="1135"/>
                  </a:lnTo>
                  <a:lnTo>
                    <a:pt x="984" y="1147"/>
                  </a:lnTo>
                  <a:lnTo>
                    <a:pt x="979" y="1158"/>
                  </a:lnTo>
                  <a:lnTo>
                    <a:pt x="973" y="1169"/>
                  </a:lnTo>
                  <a:lnTo>
                    <a:pt x="970" y="1182"/>
                  </a:lnTo>
                  <a:lnTo>
                    <a:pt x="966" y="1200"/>
                  </a:lnTo>
                  <a:lnTo>
                    <a:pt x="963" y="1209"/>
                  </a:lnTo>
                  <a:lnTo>
                    <a:pt x="959" y="1212"/>
                  </a:lnTo>
                  <a:lnTo>
                    <a:pt x="955" y="1214"/>
                  </a:lnTo>
                  <a:lnTo>
                    <a:pt x="952" y="1216"/>
                  </a:lnTo>
                  <a:lnTo>
                    <a:pt x="946" y="1216"/>
                  </a:lnTo>
                  <a:lnTo>
                    <a:pt x="937" y="1214"/>
                  </a:lnTo>
                  <a:lnTo>
                    <a:pt x="928" y="1209"/>
                  </a:lnTo>
                  <a:lnTo>
                    <a:pt x="923" y="1200"/>
                  </a:lnTo>
                  <a:lnTo>
                    <a:pt x="919" y="1192"/>
                  </a:lnTo>
                  <a:lnTo>
                    <a:pt x="917" y="1185"/>
                  </a:lnTo>
                  <a:lnTo>
                    <a:pt x="906" y="1171"/>
                  </a:lnTo>
                  <a:lnTo>
                    <a:pt x="905" y="1163"/>
                  </a:lnTo>
                  <a:lnTo>
                    <a:pt x="903" y="1153"/>
                  </a:lnTo>
                  <a:lnTo>
                    <a:pt x="905" y="1144"/>
                  </a:lnTo>
                  <a:lnTo>
                    <a:pt x="908" y="1135"/>
                  </a:lnTo>
                  <a:lnTo>
                    <a:pt x="912" y="1127"/>
                  </a:lnTo>
                  <a:lnTo>
                    <a:pt x="919" y="1120"/>
                  </a:lnTo>
                  <a:lnTo>
                    <a:pt x="925" y="1111"/>
                  </a:lnTo>
                  <a:lnTo>
                    <a:pt x="928" y="1104"/>
                  </a:lnTo>
                  <a:lnTo>
                    <a:pt x="928" y="1095"/>
                  </a:lnTo>
                  <a:lnTo>
                    <a:pt x="926" y="1086"/>
                  </a:lnTo>
                  <a:lnTo>
                    <a:pt x="923" y="1068"/>
                  </a:lnTo>
                  <a:lnTo>
                    <a:pt x="923" y="1059"/>
                  </a:lnTo>
                  <a:lnTo>
                    <a:pt x="925" y="1049"/>
                  </a:lnTo>
                  <a:lnTo>
                    <a:pt x="928" y="1044"/>
                  </a:lnTo>
                  <a:lnTo>
                    <a:pt x="932" y="1040"/>
                  </a:lnTo>
                  <a:lnTo>
                    <a:pt x="943" y="1035"/>
                  </a:lnTo>
                  <a:lnTo>
                    <a:pt x="955" y="1030"/>
                  </a:lnTo>
                  <a:lnTo>
                    <a:pt x="964" y="1024"/>
                  </a:lnTo>
                  <a:lnTo>
                    <a:pt x="972" y="1017"/>
                  </a:lnTo>
                  <a:lnTo>
                    <a:pt x="975" y="1010"/>
                  </a:lnTo>
                  <a:lnTo>
                    <a:pt x="979" y="1002"/>
                  </a:lnTo>
                  <a:lnTo>
                    <a:pt x="983" y="999"/>
                  </a:lnTo>
                  <a:lnTo>
                    <a:pt x="986" y="997"/>
                  </a:lnTo>
                  <a:lnTo>
                    <a:pt x="990" y="997"/>
                  </a:lnTo>
                  <a:lnTo>
                    <a:pt x="997" y="997"/>
                  </a:lnTo>
                  <a:lnTo>
                    <a:pt x="1006" y="1001"/>
                  </a:lnTo>
                  <a:lnTo>
                    <a:pt x="1010" y="1004"/>
                  </a:lnTo>
                  <a:lnTo>
                    <a:pt x="1011" y="1011"/>
                  </a:lnTo>
                  <a:lnTo>
                    <a:pt x="1011" y="1017"/>
                  </a:lnTo>
                  <a:lnTo>
                    <a:pt x="1011" y="1022"/>
                  </a:lnTo>
                  <a:close/>
                  <a:moveTo>
                    <a:pt x="742" y="116"/>
                  </a:moveTo>
                  <a:lnTo>
                    <a:pt x="742" y="116"/>
                  </a:lnTo>
                  <a:lnTo>
                    <a:pt x="733" y="121"/>
                  </a:lnTo>
                  <a:lnTo>
                    <a:pt x="724" y="123"/>
                  </a:lnTo>
                  <a:lnTo>
                    <a:pt x="716" y="123"/>
                  </a:lnTo>
                  <a:lnTo>
                    <a:pt x="702" y="118"/>
                  </a:lnTo>
                  <a:lnTo>
                    <a:pt x="697" y="116"/>
                  </a:lnTo>
                  <a:lnTo>
                    <a:pt x="691" y="116"/>
                  </a:lnTo>
                  <a:lnTo>
                    <a:pt x="687" y="118"/>
                  </a:lnTo>
                  <a:lnTo>
                    <a:pt x="684" y="121"/>
                  </a:lnTo>
                  <a:lnTo>
                    <a:pt x="680" y="121"/>
                  </a:lnTo>
                  <a:lnTo>
                    <a:pt x="677" y="119"/>
                  </a:lnTo>
                  <a:lnTo>
                    <a:pt x="671" y="118"/>
                  </a:lnTo>
                  <a:lnTo>
                    <a:pt x="648" y="119"/>
                  </a:lnTo>
                  <a:lnTo>
                    <a:pt x="637" y="118"/>
                  </a:lnTo>
                  <a:lnTo>
                    <a:pt x="631" y="114"/>
                  </a:lnTo>
                  <a:lnTo>
                    <a:pt x="626" y="110"/>
                  </a:lnTo>
                  <a:lnTo>
                    <a:pt x="617" y="103"/>
                  </a:lnTo>
                  <a:lnTo>
                    <a:pt x="608" y="96"/>
                  </a:lnTo>
                  <a:lnTo>
                    <a:pt x="599" y="92"/>
                  </a:lnTo>
                  <a:lnTo>
                    <a:pt x="593" y="90"/>
                  </a:lnTo>
                  <a:lnTo>
                    <a:pt x="588" y="90"/>
                  </a:lnTo>
                  <a:lnTo>
                    <a:pt x="577" y="92"/>
                  </a:lnTo>
                  <a:lnTo>
                    <a:pt x="570" y="96"/>
                  </a:lnTo>
                  <a:lnTo>
                    <a:pt x="564" y="103"/>
                  </a:lnTo>
                  <a:lnTo>
                    <a:pt x="563" y="107"/>
                  </a:lnTo>
                  <a:lnTo>
                    <a:pt x="561" y="112"/>
                  </a:lnTo>
                  <a:lnTo>
                    <a:pt x="561" y="125"/>
                  </a:lnTo>
                  <a:lnTo>
                    <a:pt x="559" y="132"/>
                  </a:lnTo>
                  <a:lnTo>
                    <a:pt x="554" y="136"/>
                  </a:lnTo>
                  <a:lnTo>
                    <a:pt x="548" y="138"/>
                  </a:lnTo>
                  <a:lnTo>
                    <a:pt x="541" y="138"/>
                  </a:lnTo>
                  <a:lnTo>
                    <a:pt x="526" y="134"/>
                  </a:lnTo>
                  <a:lnTo>
                    <a:pt x="510" y="128"/>
                  </a:lnTo>
                  <a:lnTo>
                    <a:pt x="499" y="119"/>
                  </a:lnTo>
                  <a:lnTo>
                    <a:pt x="490" y="112"/>
                  </a:lnTo>
                  <a:lnTo>
                    <a:pt x="481" y="105"/>
                  </a:lnTo>
                  <a:lnTo>
                    <a:pt x="472" y="100"/>
                  </a:lnTo>
                  <a:lnTo>
                    <a:pt x="459" y="96"/>
                  </a:lnTo>
                  <a:lnTo>
                    <a:pt x="447" y="94"/>
                  </a:lnTo>
                  <a:lnTo>
                    <a:pt x="436" y="89"/>
                  </a:lnTo>
                  <a:lnTo>
                    <a:pt x="425" y="81"/>
                  </a:lnTo>
                  <a:lnTo>
                    <a:pt x="420" y="76"/>
                  </a:lnTo>
                  <a:lnTo>
                    <a:pt x="418" y="71"/>
                  </a:lnTo>
                  <a:lnTo>
                    <a:pt x="416" y="62"/>
                  </a:lnTo>
                  <a:lnTo>
                    <a:pt x="416" y="52"/>
                  </a:lnTo>
                  <a:lnTo>
                    <a:pt x="420" y="34"/>
                  </a:lnTo>
                  <a:lnTo>
                    <a:pt x="421" y="24"/>
                  </a:lnTo>
                  <a:lnTo>
                    <a:pt x="421" y="16"/>
                  </a:lnTo>
                  <a:lnTo>
                    <a:pt x="420" y="9"/>
                  </a:lnTo>
                  <a:lnTo>
                    <a:pt x="416" y="5"/>
                  </a:lnTo>
                  <a:lnTo>
                    <a:pt x="412" y="4"/>
                  </a:lnTo>
                  <a:lnTo>
                    <a:pt x="401" y="0"/>
                  </a:lnTo>
                  <a:lnTo>
                    <a:pt x="389" y="0"/>
                  </a:lnTo>
                  <a:lnTo>
                    <a:pt x="376" y="2"/>
                  </a:lnTo>
                  <a:lnTo>
                    <a:pt x="365" y="4"/>
                  </a:lnTo>
                  <a:lnTo>
                    <a:pt x="351" y="7"/>
                  </a:lnTo>
                  <a:lnTo>
                    <a:pt x="338" y="11"/>
                  </a:lnTo>
                  <a:lnTo>
                    <a:pt x="324" y="11"/>
                  </a:lnTo>
                  <a:lnTo>
                    <a:pt x="309" y="11"/>
                  </a:lnTo>
                  <a:lnTo>
                    <a:pt x="297" y="9"/>
                  </a:lnTo>
                  <a:lnTo>
                    <a:pt x="284" y="11"/>
                  </a:lnTo>
                  <a:lnTo>
                    <a:pt x="273" y="16"/>
                  </a:lnTo>
                  <a:lnTo>
                    <a:pt x="262" y="24"/>
                  </a:lnTo>
                  <a:lnTo>
                    <a:pt x="249" y="33"/>
                  </a:lnTo>
                  <a:lnTo>
                    <a:pt x="239" y="40"/>
                  </a:lnTo>
                  <a:lnTo>
                    <a:pt x="233" y="42"/>
                  </a:lnTo>
                  <a:lnTo>
                    <a:pt x="228" y="42"/>
                  </a:lnTo>
                  <a:lnTo>
                    <a:pt x="220" y="42"/>
                  </a:lnTo>
                  <a:lnTo>
                    <a:pt x="213" y="40"/>
                  </a:lnTo>
                  <a:lnTo>
                    <a:pt x="208" y="38"/>
                  </a:lnTo>
                  <a:lnTo>
                    <a:pt x="202" y="38"/>
                  </a:lnTo>
                  <a:lnTo>
                    <a:pt x="192" y="38"/>
                  </a:lnTo>
                  <a:lnTo>
                    <a:pt x="186" y="38"/>
                  </a:lnTo>
                  <a:lnTo>
                    <a:pt x="182" y="34"/>
                  </a:lnTo>
                  <a:lnTo>
                    <a:pt x="177" y="31"/>
                  </a:lnTo>
                  <a:lnTo>
                    <a:pt x="172" y="29"/>
                  </a:lnTo>
                  <a:lnTo>
                    <a:pt x="164" y="31"/>
                  </a:lnTo>
                  <a:lnTo>
                    <a:pt x="161" y="33"/>
                  </a:lnTo>
                  <a:lnTo>
                    <a:pt x="159" y="38"/>
                  </a:lnTo>
                  <a:lnTo>
                    <a:pt x="159" y="42"/>
                  </a:lnTo>
                  <a:lnTo>
                    <a:pt x="159" y="52"/>
                  </a:lnTo>
                  <a:lnTo>
                    <a:pt x="157" y="62"/>
                  </a:lnTo>
                  <a:lnTo>
                    <a:pt x="155" y="65"/>
                  </a:lnTo>
                  <a:lnTo>
                    <a:pt x="152" y="69"/>
                  </a:lnTo>
                  <a:lnTo>
                    <a:pt x="143" y="72"/>
                  </a:lnTo>
                  <a:lnTo>
                    <a:pt x="134" y="76"/>
                  </a:lnTo>
                  <a:lnTo>
                    <a:pt x="128" y="78"/>
                  </a:lnTo>
                  <a:lnTo>
                    <a:pt x="125" y="81"/>
                  </a:lnTo>
                  <a:lnTo>
                    <a:pt x="121" y="89"/>
                  </a:lnTo>
                  <a:lnTo>
                    <a:pt x="116" y="96"/>
                  </a:lnTo>
                  <a:lnTo>
                    <a:pt x="112" y="112"/>
                  </a:lnTo>
                  <a:lnTo>
                    <a:pt x="108" y="128"/>
                  </a:lnTo>
                  <a:lnTo>
                    <a:pt x="106" y="145"/>
                  </a:lnTo>
                  <a:lnTo>
                    <a:pt x="105" y="157"/>
                  </a:lnTo>
                  <a:lnTo>
                    <a:pt x="101" y="168"/>
                  </a:lnTo>
                  <a:lnTo>
                    <a:pt x="96" y="181"/>
                  </a:lnTo>
                  <a:lnTo>
                    <a:pt x="87" y="190"/>
                  </a:lnTo>
                  <a:lnTo>
                    <a:pt x="74" y="197"/>
                  </a:lnTo>
                  <a:lnTo>
                    <a:pt x="63" y="204"/>
                  </a:lnTo>
                  <a:lnTo>
                    <a:pt x="52" y="214"/>
                  </a:lnTo>
                  <a:lnTo>
                    <a:pt x="49" y="219"/>
                  </a:lnTo>
                  <a:lnTo>
                    <a:pt x="47" y="226"/>
                  </a:lnTo>
                  <a:lnTo>
                    <a:pt x="43" y="237"/>
                  </a:lnTo>
                  <a:lnTo>
                    <a:pt x="38" y="246"/>
                  </a:lnTo>
                  <a:lnTo>
                    <a:pt x="32" y="255"/>
                  </a:lnTo>
                  <a:lnTo>
                    <a:pt x="23" y="264"/>
                  </a:lnTo>
                  <a:lnTo>
                    <a:pt x="14" y="273"/>
                  </a:lnTo>
                  <a:lnTo>
                    <a:pt x="12" y="277"/>
                  </a:lnTo>
                  <a:lnTo>
                    <a:pt x="11" y="282"/>
                  </a:lnTo>
                  <a:lnTo>
                    <a:pt x="7" y="295"/>
                  </a:lnTo>
                  <a:lnTo>
                    <a:pt x="3" y="306"/>
                  </a:lnTo>
                  <a:lnTo>
                    <a:pt x="1" y="317"/>
                  </a:lnTo>
                  <a:lnTo>
                    <a:pt x="3" y="324"/>
                  </a:lnTo>
                  <a:lnTo>
                    <a:pt x="7" y="329"/>
                  </a:lnTo>
                  <a:lnTo>
                    <a:pt x="9" y="335"/>
                  </a:lnTo>
                  <a:lnTo>
                    <a:pt x="9" y="342"/>
                  </a:lnTo>
                  <a:lnTo>
                    <a:pt x="11" y="356"/>
                  </a:lnTo>
                  <a:lnTo>
                    <a:pt x="14" y="367"/>
                  </a:lnTo>
                  <a:lnTo>
                    <a:pt x="16" y="380"/>
                  </a:lnTo>
                  <a:lnTo>
                    <a:pt x="14" y="389"/>
                  </a:lnTo>
                  <a:lnTo>
                    <a:pt x="12" y="396"/>
                  </a:lnTo>
                  <a:lnTo>
                    <a:pt x="7" y="413"/>
                  </a:lnTo>
                  <a:lnTo>
                    <a:pt x="3" y="423"/>
                  </a:lnTo>
                  <a:lnTo>
                    <a:pt x="1" y="436"/>
                  </a:lnTo>
                  <a:lnTo>
                    <a:pt x="0" y="449"/>
                  </a:lnTo>
                  <a:lnTo>
                    <a:pt x="0" y="460"/>
                  </a:lnTo>
                  <a:lnTo>
                    <a:pt x="1" y="467"/>
                  </a:lnTo>
                  <a:lnTo>
                    <a:pt x="5" y="474"/>
                  </a:lnTo>
                  <a:lnTo>
                    <a:pt x="14" y="485"/>
                  </a:lnTo>
                  <a:lnTo>
                    <a:pt x="25" y="498"/>
                  </a:lnTo>
                  <a:lnTo>
                    <a:pt x="34" y="508"/>
                  </a:lnTo>
                  <a:lnTo>
                    <a:pt x="39" y="519"/>
                  </a:lnTo>
                  <a:lnTo>
                    <a:pt x="47" y="532"/>
                  </a:lnTo>
                  <a:lnTo>
                    <a:pt x="58" y="561"/>
                  </a:lnTo>
                  <a:lnTo>
                    <a:pt x="63" y="575"/>
                  </a:lnTo>
                  <a:lnTo>
                    <a:pt x="70" y="588"/>
                  </a:lnTo>
                  <a:lnTo>
                    <a:pt x="79" y="597"/>
                  </a:lnTo>
                  <a:lnTo>
                    <a:pt x="90" y="606"/>
                  </a:lnTo>
                  <a:lnTo>
                    <a:pt x="108" y="615"/>
                  </a:lnTo>
                  <a:lnTo>
                    <a:pt x="128" y="624"/>
                  </a:lnTo>
                  <a:lnTo>
                    <a:pt x="137" y="628"/>
                  </a:lnTo>
                  <a:lnTo>
                    <a:pt x="148" y="630"/>
                  </a:lnTo>
                  <a:lnTo>
                    <a:pt x="159" y="630"/>
                  </a:lnTo>
                  <a:lnTo>
                    <a:pt x="168" y="628"/>
                  </a:lnTo>
                  <a:lnTo>
                    <a:pt x="190" y="621"/>
                  </a:lnTo>
                  <a:lnTo>
                    <a:pt x="213" y="617"/>
                  </a:lnTo>
                  <a:lnTo>
                    <a:pt x="222" y="615"/>
                  </a:lnTo>
                  <a:lnTo>
                    <a:pt x="230" y="615"/>
                  </a:lnTo>
                  <a:lnTo>
                    <a:pt x="237" y="617"/>
                  </a:lnTo>
                  <a:lnTo>
                    <a:pt x="244" y="621"/>
                  </a:lnTo>
                  <a:lnTo>
                    <a:pt x="251" y="622"/>
                  </a:lnTo>
                  <a:lnTo>
                    <a:pt x="259" y="622"/>
                  </a:lnTo>
                  <a:lnTo>
                    <a:pt x="271" y="619"/>
                  </a:lnTo>
                  <a:lnTo>
                    <a:pt x="295" y="610"/>
                  </a:lnTo>
                  <a:lnTo>
                    <a:pt x="307" y="606"/>
                  </a:lnTo>
                  <a:lnTo>
                    <a:pt x="318" y="606"/>
                  </a:lnTo>
                  <a:lnTo>
                    <a:pt x="324" y="606"/>
                  </a:lnTo>
                  <a:lnTo>
                    <a:pt x="327" y="608"/>
                  </a:lnTo>
                  <a:lnTo>
                    <a:pt x="335" y="613"/>
                  </a:lnTo>
                  <a:lnTo>
                    <a:pt x="351" y="626"/>
                  </a:lnTo>
                  <a:lnTo>
                    <a:pt x="360" y="631"/>
                  </a:lnTo>
                  <a:lnTo>
                    <a:pt x="369" y="635"/>
                  </a:lnTo>
                  <a:lnTo>
                    <a:pt x="376" y="637"/>
                  </a:lnTo>
                  <a:lnTo>
                    <a:pt x="382" y="641"/>
                  </a:lnTo>
                  <a:lnTo>
                    <a:pt x="387" y="646"/>
                  </a:lnTo>
                  <a:lnTo>
                    <a:pt x="392" y="651"/>
                  </a:lnTo>
                  <a:lnTo>
                    <a:pt x="398" y="662"/>
                  </a:lnTo>
                  <a:lnTo>
                    <a:pt x="401" y="677"/>
                  </a:lnTo>
                  <a:lnTo>
                    <a:pt x="401" y="691"/>
                  </a:lnTo>
                  <a:lnTo>
                    <a:pt x="400" y="706"/>
                  </a:lnTo>
                  <a:lnTo>
                    <a:pt x="394" y="735"/>
                  </a:lnTo>
                  <a:lnTo>
                    <a:pt x="392" y="747"/>
                  </a:lnTo>
                  <a:lnTo>
                    <a:pt x="394" y="762"/>
                  </a:lnTo>
                  <a:lnTo>
                    <a:pt x="400" y="776"/>
                  </a:lnTo>
                  <a:lnTo>
                    <a:pt x="407" y="789"/>
                  </a:lnTo>
                  <a:lnTo>
                    <a:pt x="427" y="809"/>
                  </a:lnTo>
                  <a:lnTo>
                    <a:pt x="436" y="820"/>
                  </a:lnTo>
                  <a:lnTo>
                    <a:pt x="445" y="831"/>
                  </a:lnTo>
                  <a:lnTo>
                    <a:pt x="450" y="845"/>
                  </a:lnTo>
                  <a:lnTo>
                    <a:pt x="456" y="859"/>
                  </a:lnTo>
                  <a:lnTo>
                    <a:pt x="456" y="874"/>
                  </a:lnTo>
                  <a:lnTo>
                    <a:pt x="456" y="887"/>
                  </a:lnTo>
                  <a:lnTo>
                    <a:pt x="454" y="897"/>
                  </a:lnTo>
                  <a:lnTo>
                    <a:pt x="454" y="908"/>
                  </a:lnTo>
                  <a:lnTo>
                    <a:pt x="454" y="914"/>
                  </a:lnTo>
                  <a:lnTo>
                    <a:pt x="458" y="919"/>
                  </a:lnTo>
                  <a:lnTo>
                    <a:pt x="463" y="928"/>
                  </a:lnTo>
                  <a:lnTo>
                    <a:pt x="463" y="939"/>
                  </a:lnTo>
                  <a:lnTo>
                    <a:pt x="461" y="952"/>
                  </a:lnTo>
                  <a:lnTo>
                    <a:pt x="458" y="963"/>
                  </a:lnTo>
                  <a:lnTo>
                    <a:pt x="447" y="984"/>
                  </a:lnTo>
                  <a:lnTo>
                    <a:pt x="443" y="995"/>
                  </a:lnTo>
                  <a:lnTo>
                    <a:pt x="440" y="1008"/>
                  </a:lnTo>
                  <a:lnTo>
                    <a:pt x="436" y="1021"/>
                  </a:lnTo>
                  <a:lnTo>
                    <a:pt x="434" y="1037"/>
                  </a:lnTo>
                  <a:lnTo>
                    <a:pt x="434" y="1046"/>
                  </a:lnTo>
                  <a:lnTo>
                    <a:pt x="434" y="1053"/>
                  </a:lnTo>
                  <a:lnTo>
                    <a:pt x="436" y="1060"/>
                  </a:lnTo>
                  <a:lnTo>
                    <a:pt x="440" y="1066"/>
                  </a:lnTo>
                  <a:lnTo>
                    <a:pt x="447" y="1073"/>
                  </a:lnTo>
                  <a:lnTo>
                    <a:pt x="452" y="1075"/>
                  </a:lnTo>
                  <a:lnTo>
                    <a:pt x="454" y="1078"/>
                  </a:lnTo>
                  <a:lnTo>
                    <a:pt x="459" y="1086"/>
                  </a:lnTo>
                  <a:lnTo>
                    <a:pt x="461" y="1095"/>
                  </a:lnTo>
                  <a:lnTo>
                    <a:pt x="465" y="1109"/>
                  </a:lnTo>
                  <a:lnTo>
                    <a:pt x="468" y="1122"/>
                  </a:lnTo>
                  <a:lnTo>
                    <a:pt x="470" y="1135"/>
                  </a:lnTo>
                  <a:lnTo>
                    <a:pt x="474" y="1142"/>
                  </a:lnTo>
                  <a:lnTo>
                    <a:pt x="478" y="1149"/>
                  </a:lnTo>
                  <a:lnTo>
                    <a:pt x="481" y="1154"/>
                  </a:lnTo>
                  <a:lnTo>
                    <a:pt x="485" y="1163"/>
                  </a:lnTo>
                  <a:lnTo>
                    <a:pt x="487" y="1183"/>
                  </a:lnTo>
                  <a:lnTo>
                    <a:pt x="487" y="1203"/>
                  </a:lnTo>
                  <a:lnTo>
                    <a:pt x="488" y="1225"/>
                  </a:lnTo>
                  <a:lnTo>
                    <a:pt x="490" y="1234"/>
                  </a:lnTo>
                  <a:lnTo>
                    <a:pt x="494" y="1245"/>
                  </a:lnTo>
                  <a:lnTo>
                    <a:pt x="517" y="1290"/>
                  </a:lnTo>
                  <a:lnTo>
                    <a:pt x="523" y="1303"/>
                  </a:lnTo>
                  <a:lnTo>
                    <a:pt x="526" y="1319"/>
                  </a:lnTo>
                  <a:lnTo>
                    <a:pt x="526" y="1330"/>
                  </a:lnTo>
                  <a:lnTo>
                    <a:pt x="526" y="1343"/>
                  </a:lnTo>
                  <a:lnTo>
                    <a:pt x="525" y="1355"/>
                  </a:lnTo>
                  <a:lnTo>
                    <a:pt x="525" y="1366"/>
                  </a:lnTo>
                  <a:lnTo>
                    <a:pt x="526" y="1373"/>
                  </a:lnTo>
                  <a:lnTo>
                    <a:pt x="530" y="1379"/>
                  </a:lnTo>
                  <a:lnTo>
                    <a:pt x="534" y="1384"/>
                  </a:lnTo>
                  <a:lnTo>
                    <a:pt x="539" y="1386"/>
                  </a:lnTo>
                  <a:lnTo>
                    <a:pt x="544" y="1386"/>
                  </a:lnTo>
                  <a:lnTo>
                    <a:pt x="550" y="1386"/>
                  </a:lnTo>
                  <a:lnTo>
                    <a:pt x="564" y="1382"/>
                  </a:lnTo>
                  <a:lnTo>
                    <a:pt x="573" y="1379"/>
                  </a:lnTo>
                  <a:lnTo>
                    <a:pt x="582" y="1375"/>
                  </a:lnTo>
                  <a:lnTo>
                    <a:pt x="592" y="1375"/>
                  </a:lnTo>
                  <a:lnTo>
                    <a:pt x="602" y="1375"/>
                  </a:lnTo>
                  <a:lnTo>
                    <a:pt x="619" y="1379"/>
                  </a:lnTo>
                  <a:lnTo>
                    <a:pt x="637" y="1379"/>
                  </a:lnTo>
                  <a:lnTo>
                    <a:pt x="646" y="1379"/>
                  </a:lnTo>
                  <a:lnTo>
                    <a:pt x="655" y="1377"/>
                  </a:lnTo>
                  <a:lnTo>
                    <a:pt x="664" y="1373"/>
                  </a:lnTo>
                  <a:lnTo>
                    <a:pt x="671" y="1370"/>
                  </a:lnTo>
                  <a:lnTo>
                    <a:pt x="687" y="1355"/>
                  </a:lnTo>
                  <a:lnTo>
                    <a:pt x="702" y="1339"/>
                  </a:lnTo>
                  <a:lnTo>
                    <a:pt x="706" y="1334"/>
                  </a:lnTo>
                  <a:lnTo>
                    <a:pt x="707" y="1328"/>
                  </a:lnTo>
                  <a:lnTo>
                    <a:pt x="713" y="1314"/>
                  </a:lnTo>
                  <a:lnTo>
                    <a:pt x="716" y="1306"/>
                  </a:lnTo>
                  <a:lnTo>
                    <a:pt x="722" y="1299"/>
                  </a:lnTo>
                  <a:lnTo>
                    <a:pt x="735" y="1288"/>
                  </a:lnTo>
                  <a:lnTo>
                    <a:pt x="747" y="1276"/>
                  </a:lnTo>
                  <a:lnTo>
                    <a:pt x="751" y="1268"/>
                  </a:lnTo>
                  <a:lnTo>
                    <a:pt x="754" y="1261"/>
                  </a:lnTo>
                  <a:lnTo>
                    <a:pt x="756" y="1252"/>
                  </a:lnTo>
                  <a:lnTo>
                    <a:pt x="758" y="1245"/>
                  </a:lnTo>
                  <a:lnTo>
                    <a:pt x="760" y="1229"/>
                  </a:lnTo>
                  <a:lnTo>
                    <a:pt x="762" y="1221"/>
                  </a:lnTo>
                  <a:lnTo>
                    <a:pt x="765" y="1216"/>
                  </a:lnTo>
                  <a:lnTo>
                    <a:pt x="774" y="1209"/>
                  </a:lnTo>
                  <a:lnTo>
                    <a:pt x="783" y="1200"/>
                  </a:lnTo>
                  <a:lnTo>
                    <a:pt x="787" y="1196"/>
                  </a:lnTo>
                  <a:lnTo>
                    <a:pt x="789" y="1191"/>
                  </a:lnTo>
                  <a:lnTo>
                    <a:pt x="794" y="1174"/>
                  </a:lnTo>
                  <a:lnTo>
                    <a:pt x="798" y="1156"/>
                  </a:lnTo>
                  <a:lnTo>
                    <a:pt x="800" y="1147"/>
                  </a:lnTo>
                  <a:lnTo>
                    <a:pt x="800" y="1138"/>
                  </a:lnTo>
                  <a:lnTo>
                    <a:pt x="796" y="1131"/>
                  </a:lnTo>
                  <a:lnTo>
                    <a:pt x="792" y="1124"/>
                  </a:lnTo>
                  <a:lnTo>
                    <a:pt x="787" y="1120"/>
                  </a:lnTo>
                  <a:lnTo>
                    <a:pt x="783" y="1116"/>
                  </a:lnTo>
                  <a:lnTo>
                    <a:pt x="782" y="1111"/>
                  </a:lnTo>
                  <a:lnTo>
                    <a:pt x="783" y="1104"/>
                  </a:lnTo>
                  <a:lnTo>
                    <a:pt x="787" y="1097"/>
                  </a:lnTo>
                  <a:lnTo>
                    <a:pt x="792" y="1089"/>
                  </a:lnTo>
                  <a:lnTo>
                    <a:pt x="807" y="1080"/>
                  </a:lnTo>
                  <a:lnTo>
                    <a:pt x="818" y="1075"/>
                  </a:lnTo>
                  <a:lnTo>
                    <a:pt x="830" y="1069"/>
                  </a:lnTo>
                  <a:lnTo>
                    <a:pt x="841" y="1064"/>
                  </a:lnTo>
                  <a:lnTo>
                    <a:pt x="845" y="1060"/>
                  </a:lnTo>
                  <a:lnTo>
                    <a:pt x="850" y="1055"/>
                  </a:lnTo>
                  <a:lnTo>
                    <a:pt x="856" y="1046"/>
                  </a:lnTo>
                  <a:lnTo>
                    <a:pt x="859" y="1035"/>
                  </a:lnTo>
                  <a:lnTo>
                    <a:pt x="863" y="1011"/>
                  </a:lnTo>
                  <a:lnTo>
                    <a:pt x="867" y="999"/>
                  </a:lnTo>
                  <a:lnTo>
                    <a:pt x="870" y="988"/>
                  </a:lnTo>
                  <a:lnTo>
                    <a:pt x="872" y="975"/>
                  </a:lnTo>
                  <a:lnTo>
                    <a:pt x="874" y="963"/>
                  </a:lnTo>
                  <a:lnTo>
                    <a:pt x="874" y="948"/>
                  </a:lnTo>
                  <a:lnTo>
                    <a:pt x="874" y="934"/>
                  </a:lnTo>
                  <a:lnTo>
                    <a:pt x="870" y="919"/>
                  </a:lnTo>
                  <a:lnTo>
                    <a:pt x="867" y="907"/>
                  </a:lnTo>
                  <a:lnTo>
                    <a:pt x="859" y="883"/>
                  </a:lnTo>
                  <a:lnTo>
                    <a:pt x="852" y="859"/>
                  </a:lnTo>
                  <a:lnTo>
                    <a:pt x="847" y="849"/>
                  </a:lnTo>
                  <a:lnTo>
                    <a:pt x="845" y="838"/>
                  </a:lnTo>
                  <a:lnTo>
                    <a:pt x="847" y="829"/>
                  </a:lnTo>
                  <a:lnTo>
                    <a:pt x="847" y="820"/>
                  </a:lnTo>
                  <a:lnTo>
                    <a:pt x="850" y="811"/>
                  </a:lnTo>
                  <a:lnTo>
                    <a:pt x="854" y="802"/>
                  </a:lnTo>
                  <a:lnTo>
                    <a:pt x="858" y="796"/>
                  </a:lnTo>
                  <a:lnTo>
                    <a:pt x="861" y="793"/>
                  </a:lnTo>
                  <a:lnTo>
                    <a:pt x="868" y="785"/>
                  </a:lnTo>
                  <a:lnTo>
                    <a:pt x="872" y="778"/>
                  </a:lnTo>
                  <a:lnTo>
                    <a:pt x="876" y="769"/>
                  </a:lnTo>
                  <a:lnTo>
                    <a:pt x="881" y="762"/>
                  </a:lnTo>
                  <a:lnTo>
                    <a:pt x="890" y="755"/>
                  </a:lnTo>
                  <a:lnTo>
                    <a:pt x="899" y="747"/>
                  </a:lnTo>
                  <a:lnTo>
                    <a:pt x="906" y="740"/>
                  </a:lnTo>
                  <a:lnTo>
                    <a:pt x="925" y="720"/>
                  </a:lnTo>
                  <a:lnTo>
                    <a:pt x="941" y="697"/>
                  </a:lnTo>
                  <a:lnTo>
                    <a:pt x="944" y="688"/>
                  </a:lnTo>
                  <a:lnTo>
                    <a:pt x="950" y="679"/>
                  </a:lnTo>
                  <a:lnTo>
                    <a:pt x="954" y="673"/>
                  </a:lnTo>
                  <a:lnTo>
                    <a:pt x="961" y="668"/>
                  </a:lnTo>
                  <a:lnTo>
                    <a:pt x="973" y="657"/>
                  </a:lnTo>
                  <a:lnTo>
                    <a:pt x="986" y="648"/>
                  </a:lnTo>
                  <a:lnTo>
                    <a:pt x="997" y="635"/>
                  </a:lnTo>
                  <a:lnTo>
                    <a:pt x="1002" y="630"/>
                  </a:lnTo>
                  <a:lnTo>
                    <a:pt x="1006" y="622"/>
                  </a:lnTo>
                  <a:lnTo>
                    <a:pt x="1006" y="615"/>
                  </a:lnTo>
                  <a:lnTo>
                    <a:pt x="1006" y="608"/>
                  </a:lnTo>
                  <a:lnTo>
                    <a:pt x="1006" y="597"/>
                  </a:lnTo>
                  <a:lnTo>
                    <a:pt x="1010" y="588"/>
                  </a:lnTo>
                  <a:lnTo>
                    <a:pt x="1011" y="579"/>
                  </a:lnTo>
                  <a:lnTo>
                    <a:pt x="1017" y="570"/>
                  </a:lnTo>
                  <a:lnTo>
                    <a:pt x="1026" y="555"/>
                  </a:lnTo>
                  <a:lnTo>
                    <a:pt x="1033" y="543"/>
                  </a:lnTo>
                  <a:lnTo>
                    <a:pt x="1039" y="532"/>
                  </a:lnTo>
                  <a:lnTo>
                    <a:pt x="1042" y="521"/>
                  </a:lnTo>
                  <a:lnTo>
                    <a:pt x="1048" y="507"/>
                  </a:lnTo>
                  <a:lnTo>
                    <a:pt x="1049" y="499"/>
                  </a:lnTo>
                  <a:lnTo>
                    <a:pt x="1049" y="496"/>
                  </a:lnTo>
                  <a:lnTo>
                    <a:pt x="1048" y="492"/>
                  </a:lnTo>
                  <a:lnTo>
                    <a:pt x="1044" y="489"/>
                  </a:lnTo>
                  <a:lnTo>
                    <a:pt x="1040" y="489"/>
                  </a:lnTo>
                  <a:lnTo>
                    <a:pt x="1035" y="490"/>
                  </a:lnTo>
                  <a:lnTo>
                    <a:pt x="1031" y="492"/>
                  </a:lnTo>
                  <a:lnTo>
                    <a:pt x="1021" y="499"/>
                  </a:lnTo>
                  <a:lnTo>
                    <a:pt x="1017" y="501"/>
                  </a:lnTo>
                  <a:lnTo>
                    <a:pt x="1010" y="501"/>
                  </a:lnTo>
                  <a:lnTo>
                    <a:pt x="1002" y="501"/>
                  </a:lnTo>
                  <a:lnTo>
                    <a:pt x="995" y="503"/>
                  </a:lnTo>
                  <a:lnTo>
                    <a:pt x="990" y="507"/>
                  </a:lnTo>
                  <a:lnTo>
                    <a:pt x="986" y="510"/>
                  </a:lnTo>
                  <a:lnTo>
                    <a:pt x="979" y="514"/>
                  </a:lnTo>
                  <a:lnTo>
                    <a:pt x="970" y="514"/>
                  </a:lnTo>
                  <a:lnTo>
                    <a:pt x="954" y="512"/>
                  </a:lnTo>
                  <a:lnTo>
                    <a:pt x="944" y="512"/>
                  </a:lnTo>
                  <a:lnTo>
                    <a:pt x="939" y="512"/>
                  </a:lnTo>
                  <a:lnTo>
                    <a:pt x="934" y="512"/>
                  </a:lnTo>
                  <a:lnTo>
                    <a:pt x="930" y="508"/>
                  </a:lnTo>
                  <a:lnTo>
                    <a:pt x="926" y="505"/>
                  </a:lnTo>
                  <a:lnTo>
                    <a:pt x="923" y="494"/>
                  </a:lnTo>
                  <a:lnTo>
                    <a:pt x="919" y="487"/>
                  </a:lnTo>
                  <a:lnTo>
                    <a:pt x="916" y="479"/>
                  </a:lnTo>
                  <a:lnTo>
                    <a:pt x="905" y="467"/>
                  </a:lnTo>
                  <a:lnTo>
                    <a:pt x="894" y="456"/>
                  </a:lnTo>
                  <a:lnTo>
                    <a:pt x="885" y="441"/>
                  </a:lnTo>
                  <a:lnTo>
                    <a:pt x="876" y="425"/>
                  </a:lnTo>
                  <a:lnTo>
                    <a:pt x="865" y="409"/>
                  </a:lnTo>
                  <a:lnTo>
                    <a:pt x="856" y="391"/>
                  </a:lnTo>
                  <a:lnTo>
                    <a:pt x="849" y="373"/>
                  </a:lnTo>
                  <a:lnTo>
                    <a:pt x="845" y="351"/>
                  </a:lnTo>
                  <a:lnTo>
                    <a:pt x="841" y="342"/>
                  </a:lnTo>
                  <a:lnTo>
                    <a:pt x="838" y="331"/>
                  </a:lnTo>
                  <a:lnTo>
                    <a:pt x="829" y="315"/>
                  </a:lnTo>
                  <a:lnTo>
                    <a:pt x="818" y="300"/>
                  </a:lnTo>
                  <a:lnTo>
                    <a:pt x="809" y="286"/>
                  </a:lnTo>
                  <a:lnTo>
                    <a:pt x="802" y="270"/>
                  </a:lnTo>
                  <a:lnTo>
                    <a:pt x="800" y="261"/>
                  </a:lnTo>
                  <a:lnTo>
                    <a:pt x="800" y="252"/>
                  </a:lnTo>
                  <a:lnTo>
                    <a:pt x="800" y="244"/>
                  </a:lnTo>
                  <a:lnTo>
                    <a:pt x="798" y="235"/>
                  </a:lnTo>
                  <a:lnTo>
                    <a:pt x="789" y="221"/>
                  </a:lnTo>
                  <a:lnTo>
                    <a:pt x="780" y="204"/>
                  </a:lnTo>
                  <a:lnTo>
                    <a:pt x="769" y="188"/>
                  </a:lnTo>
                  <a:lnTo>
                    <a:pt x="762" y="179"/>
                  </a:lnTo>
                  <a:lnTo>
                    <a:pt x="762" y="176"/>
                  </a:lnTo>
                  <a:lnTo>
                    <a:pt x="760" y="172"/>
                  </a:lnTo>
                  <a:lnTo>
                    <a:pt x="763" y="168"/>
                  </a:lnTo>
                  <a:lnTo>
                    <a:pt x="754" y="156"/>
                  </a:lnTo>
                  <a:lnTo>
                    <a:pt x="745" y="141"/>
                  </a:lnTo>
                  <a:lnTo>
                    <a:pt x="742" y="128"/>
                  </a:lnTo>
                  <a:lnTo>
                    <a:pt x="740" y="121"/>
                  </a:lnTo>
                  <a:lnTo>
                    <a:pt x="742" y="116"/>
                  </a:ln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" name="矩形 32"/>
          <p:cNvSpPr>
            <a:spLocks noChangeArrowheads="1"/>
          </p:cNvSpPr>
          <p:nvPr userDrawn="1"/>
        </p:nvSpPr>
        <p:spPr bwMode="auto">
          <a:xfrm>
            <a:off x="0" y="4938713"/>
            <a:ext cx="12192000" cy="163512"/>
          </a:xfrm>
          <a:prstGeom prst="rect">
            <a:avLst/>
          </a:prstGeom>
          <a:solidFill>
            <a:srgbClr val="C4E1F2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" name="矩形 33"/>
          <p:cNvSpPr>
            <a:spLocks noChangeArrowheads="1"/>
          </p:cNvSpPr>
          <p:nvPr userDrawn="1"/>
        </p:nvSpPr>
        <p:spPr bwMode="auto">
          <a:xfrm>
            <a:off x="0" y="3717925"/>
            <a:ext cx="12192000" cy="1222375"/>
          </a:xfrm>
          <a:prstGeom prst="rect">
            <a:avLst/>
          </a:prstGeom>
          <a:solidFill>
            <a:srgbClr val="3A97D7">
              <a:alpha val="8901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" name="椭圆 34"/>
          <p:cNvSpPr>
            <a:spLocks noChangeArrowheads="1"/>
          </p:cNvSpPr>
          <p:nvPr userDrawn="1"/>
        </p:nvSpPr>
        <p:spPr bwMode="auto">
          <a:xfrm>
            <a:off x="9834563" y="3200400"/>
            <a:ext cx="515937" cy="515938"/>
          </a:xfrm>
          <a:prstGeom prst="ellipse">
            <a:avLst/>
          </a:prstGeom>
          <a:solidFill>
            <a:srgbClr val="3A97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" name="椭圆 35"/>
          <p:cNvSpPr>
            <a:spLocks noChangeArrowheads="1"/>
          </p:cNvSpPr>
          <p:nvPr userDrawn="1"/>
        </p:nvSpPr>
        <p:spPr bwMode="auto">
          <a:xfrm>
            <a:off x="10380663" y="3200400"/>
            <a:ext cx="515937" cy="515938"/>
          </a:xfrm>
          <a:prstGeom prst="ellipse">
            <a:avLst/>
          </a:prstGeom>
          <a:solidFill>
            <a:srgbClr val="8E8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" name="椭圆 36"/>
          <p:cNvSpPr>
            <a:spLocks noChangeArrowheads="1"/>
          </p:cNvSpPr>
          <p:nvPr userDrawn="1"/>
        </p:nvSpPr>
        <p:spPr bwMode="auto">
          <a:xfrm>
            <a:off x="10925175" y="3200400"/>
            <a:ext cx="515938" cy="515938"/>
          </a:xfrm>
          <a:prstGeom prst="ellipse">
            <a:avLst/>
          </a:prstGeom>
          <a:solidFill>
            <a:srgbClr val="1A49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" name="椭圆 37"/>
          <p:cNvSpPr>
            <a:spLocks noChangeArrowheads="1"/>
          </p:cNvSpPr>
          <p:nvPr userDrawn="1"/>
        </p:nvSpPr>
        <p:spPr bwMode="auto">
          <a:xfrm>
            <a:off x="11466513" y="3200400"/>
            <a:ext cx="515937" cy="515938"/>
          </a:xfrm>
          <a:prstGeom prst="ellipse">
            <a:avLst/>
          </a:prstGeom>
          <a:solidFill>
            <a:srgbClr val="3E4A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" name="TextBox 87"/>
          <p:cNvSpPr>
            <a:spLocks noChangeArrowheads="1"/>
          </p:cNvSpPr>
          <p:nvPr userDrawn="1"/>
        </p:nvSpPr>
        <p:spPr bwMode="auto">
          <a:xfrm>
            <a:off x="9928225" y="3275013"/>
            <a:ext cx="32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endParaRPr lang="zh-CN" altLang="en-US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TextBox 88"/>
          <p:cNvSpPr>
            <a:spLocks noChangeArrowheads="1"/>
          </p:cNvSpPr>
          <p:nvPr userDrawn="1"/>
        </p:nvSpPr>
        <p:spPr bwMode="auto">
          <a:xfrm>
            <a:off x="10474325" y="3275013"/>
            <a:ext cx="32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  <a:endParaRPr lang="zh-CN" altLang="en-US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TextBox 89"/>
          <p:cNvSpPr>
            <a:spLocks noChangeArrowheads="1"/>
          </p:cNvSpPr>
          <p:nvPr userDrawn="1"/>
        </p:nvSpPr>
        <p:spPr bwMode="auto">
          <a:xfrm>
            <a:off x="11018838" y="3275013"/>
            <a:ext cx="32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endParaRPr lang="zh-CN" altLang="en-US" sz="1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TextBox 90"/>
          <p:cNvSpPr>
            <a:spLocks noChangeArrowheads="1"/>
          </p:cNvSpPr>
          <p:nvPr userDrawn="1"/>
        </p:nvSpPr>
        <p:spPr bwMode="auto">
          <a:xfrm>
            <a:off x="11560175" y="3275013"/>
            <a:ext cx="3273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6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6" y="251355"/>
            <a:ext cx="3892645" cy="685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15D79-4B4A-4DFE-A87D-82F253952D7E}" type="datetime1">
              <a:rPr lang="zh-CN" altLang="en-US" smtClean="0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402D5-454C-4E9E-9FC4-5DFE87FF887E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E25D8-CF09-4A03-9ECB-A008ADDE909E}" type="datetime1">
              <a:rPr lang="zh-CN" altLang="en-US" smtClean="0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3323-3F5B-460A-8233-412FC80970F4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C1B7B3F-A56B-4310-A966-BD55D80449F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3127340-2293-49D2-96F1-6E7BF0C8FD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9A19-8876-41EF-BEA6-30DCE3D69143}" type="datetime1">
              <a:rPr lang="zh-CN" altLang="en-US" smtClean="0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C2C9E-4FE5-4940-B095-DA89C1DCB5EA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6"/>
          <p:cNvSpPr>
            <a:spLocks noChangeArrowheads="1"/>
          </p:cNvSpPr>
          <p:nvPr/>
        </p:nvSpPr>
        <p:spPr bwMode="auto">
          <a:xfrm>
            <a:off x="5330807" y="3007472"/>
            <a:ext cx="496309" cy="278618"/>
          </a:xfrm>
          <a:custGeom>
            <a:avLst/>
            <a:gdLst>
              <a:gd name="T0" fmla="*/ 0 w 402546"/>
              <a:gd name="T1" fmla="*/ 225991 h 225991"/>
              <a:gd name="T2" fmla="*/ 126794 w 402546"/>
              <a:gd name="T3" fmla="*/ 0 h 225991"/>
              <a:gd name="T4" fmla="*/ 402546 w 402546"/>
              <a:gd name="T5" fmla="*/ 225991 h 225991"/>
              <a:gd name="T6" fmla="*/ 0 w 402546"/>
              <a:gd name="T7" fmla="*/ 225991 h 225991"/>
              <a:gd name="T8" fmla="*/ 0 60000 65536"/>
              <a:gd name="T9" fmla="*/ 0 60000 65536"/>
              <a:gd name="T10" fmla="*/ 0 60000 65536"/>
              <a:gd name="T11" fmla="*/ 0 60000 65536"/>
              <a:gd name="T12" fmla="*/ 0 w 402546"/>
              <a:gd name="T13" fmla="*/ 0 h 225991"/>
              <a:gd name="T14" fmla="*/ 402546 w 402546"/>
              <a:gd name="T15" fmla="*/ 225991 h 2259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546" h="225991">
                <a:moveTo>
                  <a:pt x="0" y="225991"/>
                </a:moveTo>
                <a:lnTo>
                  <a:pt x="126794" y="0"/>
                </a:lnTo>
                <a:lnTo>
                  <a:pt x="402546" y="225991"/>
                </a:lnTo>
                <a:lnTo>
                  <a:pt x="0" y="22599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等腰三角形 6"/>
          <p:cNvSpPr>
            <a:spLocks noChangeArrowheads="1"/>
          </p:cNvSpPr>
          <p:nvPr/>
        </p:nvSpPr>
        <p:spPr bwMode="auto">
          <a:xfrm flipH="1">
            <a:off x="1718271" y="3006081"/>
            <a:ext cx="496309" cy="278618"/>
          </a:xfrm>
          <a:custGeom>
            <a:avLst/>
            <a:gdLst>
              <a:gd name="T0" fmla="*/ 0 w 402546"/>
              <a:gd name="T1" fmla="*/ 225991 h 225991"/>
              <a:gd name="T2" fmla="*/ 126794 w 402546"/>
              <a:gd name="T3" fmla="*/ 0 h 225991"/>
              <a:gd name="T4" fmla="*/ 402546 w 402546"/>
              <a:gd name="T5" fmla="*/ 225991 h 225991"/>
              <a:gd name="T6" fmla="*/ 0 w 402546"/>
              <a:gd name="T7" fmla="*/ 225991 h 225991"/>
              <a:gd name="T8" fmla="*/ 0 60000 65536"/>
              <a:gd name="T9" fmla="*/ 0 60000 65536"/>
              <a:gd name="T10" fmla="*/ 0 60000 65536"/>
              <a:gd name="T11" fmla="*/ 0 60000 65536"/>
              <a:gd name="T12" fmla="*/ 0 w 402546"/>
              <a:gd name="T13" fmla="*/ 0 h 225991"/>
              <a:gd name="T14" fmla="*/ 402546 w 402546"/>
              <a:gd name="T15" fmla="*/ 225991 h 22599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2546" h="225991">
                <a:moveTo>
                  <a:pt x="0" y="225991"/>
                </a:moveTo>
                <a:lnTo>
                  <a:pt x="126794" y="0"/>
                </a:lnTo>
                <a:lnTo>
                  <a:pt x="402546" y="225991"/>
                </a:lnTo>
                <a:lnTo>
                  <a:pt x="0" y="22599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等腰三角形 30"/>
          <p:cNvSpPr>
            <a:spLocks noChangeArrowheads="1"/>
          </p:cNvSpPr>
          <p:nvPr/>
        </p:nvSpPr>
        <p:spPr bwMode="auto">
          <a:xfrm flipV="1">
            <a:off x="873125" y="977900"/>
            <a:ext cx="5799138" cy="4999038"/>
          </a:xfrm>
          <a:prstGeom prst="triangle">
            <a:avLst>
              <a:gd name="adj" fmla="val 50000"/>
            </a:avLst>
          </a:prstGeom>
          <a:solidFill>
            <a:srgbClr val="3A97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>
            <a:off x="1718271" y="3286089"/>
            <a:ext cx="4108846" cy="976542"/>
          </a:xfrm>
          <a:custGeom>
            <a:avLst/>
            <a:gdLst>
              <a:gd name="T0" fmla="*/ 0 w 3332602"/>
              <a:gd name="T1" fmla="*/ 0 h 880806"/>
              <a:gd name="T2" fmla="*/ 3332602 w 3332602"/>
              <a:gd name="T3" fmla="*/ 0 h 880806"/>
              <a:gd name="T4" fmla="*/ 2823266 w 3332602"/>
              <a:gd name="T5" fmla="*/ 712306 h 880806"/>
              <a:gd name="T6" fmla="*/ 533400 w 3332602"/>
              <a:gd name="T7" fmla="*/ 712306 h 880806"/>
              <a:gd name="T8" fmla="*/ 0 w 3332602"/>
              <a:gd name="T9" fmla="*/ 0 h 880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32602"/>
              <a:gd name="T16" fmla="*/ 0 h 880806"/>
              <a:gd name="T17" fmla="*/ 3332602 w 3332602"/>
              <a:gd name="T18" fmla="*/ 880806 h 880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32602" h="880806">
                <a:moveTo>
                  <a:pt x="0" y="0"/>
                </a:moveTo>
                <a:lnTo>
                  <a:pt x="3332602" y="0"/>
                </a:lnTo>
                <a:lnTo>
                  <a:pt x="2823266" y="880806"/>
                </a:lnTo>
                <a:lnTo>
                  <a:pt x="533400" y="880806"/>
                </a:lnTo>
                <a:lnTo>
                  <a:pt x="0" y="0"/>
                </a:lnTo>
                <a:close/>
              </a:path>
            </a:pathLst>
          </a:custGeom>
          <a:solidFill>
            <a:srgbClr val="8E8D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" name="TextBox 55"/>
          <p:cNvSpPr>
            <a:spLocks noChangeArrowheads="1"/>
          </p:cNvSpPr>
          <p:nvPr/>
        </p:nvSpPr>
        <p:spPr bwMode="auto">
          <a:xfrm>
            <a:off x="2438834" y="3451829"/>
            <a:ext cx="2760633" cy="66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182" y="6186494"/>
            <a:ext cx="2702258" cy="475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DF23D-2C83-426F-93A0-15786F12B334}" type="datetime1">
              <a:rPr lang="zh-CN" altLang="en-US" smtClean="0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0732C-4A5F-4FFF-8875-44B8816CD130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D1E7-C0CF-49C1-BE10-3BAB002B8E6F}" type="datetime1">
              <a:rPr lang="zh-CN" altLang="en-US" smtClean="0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719D1-8EEC-40D6-BFD5-77C69A1C8B7D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角三角形 1"/>
          <p:cNvSpPr>
            <a:spLocks noChangeArrowheads="1"/>
          </p:cNvSpPr>
          <p:nvPr userDrawn="1"/>
        </p:nvSpPr>
        <p:spPr bwMode="auto">
          <a:xfrm rot="10800000">
            <a:off x="103" y="1484313"/>
            <a:ext cx="807934" cy="627062"/>
          </a:xfrm>
          <a:prstGeom prst="rtTriangle">
            <a:avLst/>
          </a:prstGeom>
          <a:solidFill>
            <a:srgbClr val="1E63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矩形 2"/>
          <p:cNvSpPr>
            <a:spLocks noChangeArrowheads="1"/>
          </p:cNvSpPr>
          <p:nvPr userDrawn="1"/>
        </p:nvSpPr>
        <p:spPr bwMode="auto">
          <a:xfrm>
            <a:off x="812340" y="0"/>
            <a:ext cx="2376487" cy="6858000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" name="矩形 3"/>
          <p:cNvSpPr>
            <a:spLocks noChangeArrowheads="1"/>
          </p:cNvSpPr>
          <p:nvPr userDrawn="1"/>
        </p:nvSpPr>
        <p:spPr bwMode="auto">
          <a:xfrm>
            <a:off x="104" y="598488"/>
            <a:ext cx="12191896" cy="885825"/>
          </a:xfrm>
          <a:prstGeom prst="rect">
            <a:avLst/>
          </a:prstGeom>
          <a:solidFill>
            <a:srgbClr val="3A97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itle 15"/>
          <p:cNvSpPr>
            <a:spLocks noChangeArrowheads="1"/>
          </p:cNvSpPr>
          <p:nvPr userDrawn="1"/>
        </p:nvSpPr>
        <p:spPr bwMode="auto">
          <a:xfrm>
            <a:off x="1133475" y="631825"/>
            <a:ext cx="5121275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  录 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zh-CN" altLang="en-US" sz="1600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2503781" y="6637845"/>
            <a:ext cx="9688219" cy="220156"/>
          </a:xfrm>
          <a:prstGeom prst="rect">
            <a:avLst/>
          </a:prstGeom>
          <a:solidFill>
            <a:srgbClr val="0072BC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 sz="1800" b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7000" y="6510824"/>
            <a:ext cx="229509" cy="484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46017" y="6510580"/>
            <a:ext cx="229512" cy="48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10"/>
          <p:cNvSpPr>
            <a:spLocks noChangeArrowheads="1"/>
          </p:cNvSpPr>
          <p:nvPr/>
        </p:nvSpPr>
        <p:spPr bwMode="auto">
          <a:xfrm>
            <a:off x="4763" y="6637844"/>
            <a:ext cx="2498033" cy="225372"/>
          </a:xfrm>
          <a:prstGeom prst="rect">
            <a:avLst/>
          </a:prstGeom>
          <a:noFill/>
          <a:ln w="9525">
            <a:solidFill>
              <a:srgbClr val="0072BC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 sz="1800" b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副标题 2"/>
          <p:cNvSpPr txBox="1">
            <a:spLocks noChangeArrowheads="1"/>
          </p:cNvSpPr>
          <p:nvPr/>
        </p:nvSpPr>
        <p:spPr bwMode="auto">
          <a:xfrm>
            <a:off x="687387" y="6656840"/>
            <a:ext cx="504825" cy="23018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dirty="0" smtClean="0">
                <a:solidFill>
                  <a:srgbClr val="0072B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开放</a:t>
            </a:r>
            <a:endParaRPr lang="en-US" sz="1200" dirty="0" smtClean="0">
              <a:solidFill>
                <a:srgbClr val="0072B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副标题 2"/>
          <p:cNvSpPr txBox="1">
            <a:spLocks noChangeArrowheads="1"/>
          </p:cNvSpPr>
          <p:nvPr/>
        </p:nvSpPr>
        <p:spPr bwMode="auto">
          <a:xfrm>
            <a:off x="1192212" y="6656840"/>
            <a:ext cx="503238" cy="23018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dirty="0" smtClean="0">
                <a:solidFill>
                  <a:srgbClr val="0072B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共享</a:t>
            </a:r>
            <a:endParaRPr lang="en-US" sz="1200" dirty="0" smtClean="0">
              <a:solidFill>
                <a:srgbClr val="0072B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副标题 2"/>
          <p:cNvSpPr txBox="1">
            <a:spLocks noChangeArrowheads="1"/>
          </p:cNvSpPr>
          <p:nvPr/>
        </p:nvSpPr>
        <p:spPr bwMode="auto">
          <a:xfrm>
            <a:off x="1624012" y="6656840"/>
            <a:ext cx="503238" cy="23018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en-US" sz="1200" dirty="0" smtClean="0">
                <a:solidFill>
                  <a:srgbClr val="0072B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成长</a:t>
            </a:r>
            <a:endParaRPr lang="en-US" sz="1200" dirty="0" smtClean="0">
              <a:solidFill>
                <a:srgbClr val="0072B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12"/>
          <p:cNvSpPr>
            <a:spLocks noChangeArrowheads="1"/>
          </p:cNvSpPr>
          <p:nvPr/>
        </p:nvSpPr>
        <p:spPr bwMode="auto">
          <a:xfrm>
            <a:off x="7937" y="6639058"/>
            <a:ext cx="366713" cy="224158"/>
          </a:xfrm>
          <a:prstGeom prst="rect">
            <a:avLst/>
          </a:prstGeom>
          <a:solidFill>
            <a:srgbClr val="0072BC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 sz="1800" b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678" y="963329"/>
            <a:ext cx="12184321" cy="105798"/>
          </a:xfrm>
          <a:prstGeom prst="rect">
            <a:avLst/>
          </a:prstGeom>
          <a:solidFill>
            <a:srgbClr val="3A9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rgbClr val="56575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47D89-D5EE-4D39-BDEA-4F8CF274FDB0}" type="datetime1">
              <a:rPr lang="zh-CN" altLang="en-US" smtClean="0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8C02F-210E-44E2-BB29-A4D54CD9597E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85F8-4FD5-460F-A182-B69BDB44174F}" type="datetime1">
              <a:rPr lang="zh-CN" altLang="en-US" smtClean="0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7A3B3-ACFE-408C-B5F3-45CA9CD8E2A3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11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直接连接符 4"/>
          <p:cNvSpPr>
            <a:spLocks noChangeShapeType="1"/>
          </p:cNvSpPr>
          <p:nvPr/>
        </p:nvSpPr>
        <p:spPr bwMode="auto">
          <a:xfrm>
            <a:off x="1198880" y="2569528"/>
            <a:ext cx="1439863" cy="1587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7" name="直接连接符 5"/>
          <p:cNvSpPr>
            <a:spLocks noChangeShapeType="1"/>
          </p:cNvSpPr>
          <p:nvPr/>
        </p:nvSpPr>
        <p:spPr bwMode="auto">
          <a:xfrm>
            <a:off x="1198880" y="3615230"/>
            <a:ext cx="1439863" cy="0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8" name="TextBox 56"/>
          <p:cNvSpPr>
            <a:spLocks noChangeArrowheads="1"/>
          </p:cNvSpPr>
          <p:nvPr/>
        </p:nvSpPr>
        <p:spPr bwMode="auto">
          <a:xfrm>
            <a:off x="1256030" y="1953895"/>
            <a:ext cx="1070610" cy="4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3A97D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TOPIC</a:t>
            </a:r>
            <a:endParaRPr lang="en-US" altLang="zh-CN" sz="2400" dirty="0">
              <a:solidFill>
                <a:srgbClr val="3A97D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29" name="流程图: 摘录 10"/>
          <p:cNvSpPr>
            <a:spLocks noChangeArrowheads="1"/>
          </p:cNvSpPr>
          <p:nvPr/>
        </p:nvSpPr>
        <p:spPr bwMode="auto">
          <a:xfrm rot="5400000">
            <a:off x="2729230" y="2129473"/>
            <a:ext cx="215900" cy="107950"/>
          </a:xfrm>
          <a:prstGeom prst="flowChartExtract">
            <a:avLst/>
          </a:prstGeom>
          <a:solidFill>
            <a:srgbClr val="8E8D91"/>
          </a:solidFill>
          <a:ln w="12700">
            <a:solidFill>
              <a:srgbClr val="D8D8D8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0" name="TextBox 58"/>
          <p:cNvSpPr>
            <a:spLocks noChangeArrowheads="1"/>
          </p:cNvSpPr>
          <p:nvPr/>
        </p:nvSpPr>
        <p:spPr bwMode="auto">
          <a:xfrm>
            <a:off x="1233805" y="2983405"/>
            <a:ext cx="1101090" cy="4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3A97D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PART1</a:t>
            </a:r>
            <a:endParaRPr lang="zh-CN" altLang="en-US" sz="2400" dirty="0">
              <a:solidFill>
                <a:srgbClr val="3A97D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1" name="流程图: 摘录 16"/>
          <p:cNvSpPr>
            <a:spLocks noChangeArrowheads="1"/>
          </p:cNvSpPr>
          <p:nvPr/>
        </p:nvSpPr>
        <p:spPr bwMode="auto">
          <a:xfrm rot="5400000">
            <a:off x="2729230" y="3160570"/>
            <a:ext cx="215900" cy="107950"/>
          </a:xfrm>
          <a:prstGeom prst="flowChartExtract">
            <a:avLst/>
          </a:prstGeom>
          <a:solidFill>
            <a:srgbClr val="8E8D91"/>
          </a:solidFill>
          <a:ln w="12700">
            <a:solidFill>
              <a:srgbClr val="D8D8D8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3" name="矩形 28"/>
          <p:cNvSpPr>
            <a:spLocks noChangeArrowheads="1"/>
          </p:cNvSpPr>
          <p:nvPr/>
        </p:nvSpPr>
        <p:spPr bwMode="auto">
          <a:xfrm>
            <a:off x="3294380" y="1909445"/>
            <a:ext cx="861974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PostgreSQL</a:t>
            </a:r>
            <a:r>
              <a:rPr lang="zh-CN" altLang="en-US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如何满足金融架构？</a:t>
            </a:r>
            <a:endParaRPr lang="zh-CN" altLang="en-US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4" name="矩形 29"/>
          <p:cNvSpPr>
            <a:spLocks noChangeArrowheads="1"/>
          </p:cNvSpPr>
          <p:nvPr/>
        </p:nvSpPr>
        <p:spPr bwMode="auto">
          <a:xfrm>
            <a:off x="3286125" y="2917365"/>
            <a:ext cx="40944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zh-CN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金融数据库架构常见场景</a:t>
            </a:r>
            <a:endParaRPr lang="zh-CN" altLang="en-US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6" name="直接连接符 24"/>
          <p:cNvSpPr>
            <a:spLocks noChangeShapeType="1"/>
          </p:cNvSpPr>
          <p:nvPr/>
        </p:nvSpPr>
        <p:spPr bwMode="auto">
          <a:xfrm>
            <a:off x="1198880" y="4742355"/>
            <a:ext cx="1439863" cy="0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7" name="TextBox 59"/>
          <p:cNvSpPr>
            <a:spLocks noChangeArrowheads="1"/>
          </p:cNvSpPr>
          <p:nvPr/>
        </p:nvSpPr>
        <p:spPr bwMode="auto">
          <a:xfrm>
            <a:off x="1233805" y="4092115"/>
            <a:ext cx="1101090" cy="4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3A97D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PART2</a:t>
            </a:r>
            <a:endParaRPr lang="zh-CN" altLang="en-US" sz="2400">
              <a:solidFill>
                <a:srgbClr val="3A97D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8" name="流程图: 摘录 26"/>
          <p:cNvSpPr>
            <a:spLocks noChangeArrowheads="1"/>
          </p:cNvSpPr>
          <p:nvPr/>
        </p:nvSpPr>
        <p:spPr bwMode="auto">
          <a:xfrm rot="5400000">
            <a:off x="2729230" y="4317858"/>
            <a:ext cx="215900" cy="107950"/>
          </a:xfrm>
          <a:prstGeom prst="flowChartExtract">
            <a:avLst/>
          </a:prstGeom>
          <a:solidFill>
            <a:srgbClr val="8E8D91"/>
          </a:solidFill>
          <a:ln w="12700">
            <a:solidFill>
              <a:srgbClr val="D8D8D8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39" name="直接连接符 31"/>
          <p:cNvSpPr>
            <a:spLocks noChangeShapeType="1"/>
          </p:cNvSpPr>
          <p:nvPr/>
        </p:nvSpPr>
        <p:spPr bwMode="auto">
          <a:xfrm>
            <a:off x="3226435" y="4742355"/>
            <a:ext cx="7177088" cy="0"/>
          </a:xfrm>
          <a:prstGeom prst="line">
            <a:avLst/>
          </a:prstGeom>
          <a:noFill/>
          <a:ln w="6350">
            <a:solidFill>
              <a:srgbClr val="A5A5A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1" name="直接连接符 35"/>
          <p:cNvSpPr>
            <a:spLocks noChangeShapeType="1"/>
          </p:cNvSpPr>
          <p:nvPr/>
        </p:nvSpPr>
        <p:spPr bwMode="auto">
          <a:xfrm>
            <a:off x="3294380" y="3615230"/>
            <a:ext cx="7161213" cy="0"/>
          </a:xfrm>
          <a:prstGeom prst="line">
            <a:avLst/>
          </a:prstGeom>
          <a:noFill/>
          <a:ln w="6350">
            <a:solidFill>
              <a:srgbClr val="A5A5A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2" name="直接连接符 36"/>
          <p:cNvSpPr>
            <a:spLocks noChangeShapeType="1"/>
          </p:cNvSpPr>
          <p:nvPr/>
        </p:nvSpPr>
        <p:spPr bwMode="auto">
          <a:xfrm>
            <a:off x="3218180" y="2570798"/>
            <a:ext cx="7161213" cy="1587"/>
          </a:xfrm>
          <a:prstGeom prst="line">
            <a:avLst/>
          </a:prstGeom>
          <a:noFill/>
          <a:ln w="6350">
            <a:solidFill>
              <a:srgbClr val="A5A5A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7" name="矩形 32"/>
          <p:cNvSpPr>
            <a:spLocks noChangeArrowheads="1"/>
          </p:cNvSpPr>
          <p:nvPr/>
        </p:nvSpPr>
        <p:spPr bwMode="auto">
          <a:xfrm>
            <a:off x="3294380" y="4045985"/>
            <a:ext cx="4276725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PostgreSQL</a:t>
            </a:r>
            <a:r>
              <a:rPr lang="zh-CN" altLang="en-US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的优势与不足</a:t>
            </a:r>
            <a:endParaRPr lang="zh-CN" altLang="en-US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直接连接符 24"/>
          <p:cNvSpPr>
            <a:spLocks noChangeShapeType="1"/>
          </p:cNvSpPr>
          <p:nvPr/>
        </p:nvSpPr>
        <p:spPr bwMode="auto">
          <a:xfrm>
            <a:off x="1198880" y="5789186"/>
            <a:ext cx="1439863" cy="0"/>
          </a:xfrm>
          <a:prstGeom prst="line">
            <a:avLst/>
          </a:prstGeom>
          <a:noFill/>
          <a:ln w="6350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TextBox 59"/>
          <p:cNvSpPr>
            <a:spLocks noChangeArrowheads="1"/>
          </p:cNvSpPr>
          <p:nvPr/>
        </p:nvSpPr>
        <p:spPr bwMode="auto">
          <a:xfrm>
            <a:off x="1256030" y="5163076"/>
            <a:ext cx="1101090" cy="4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dirty="0" smtClean="0">
                <a:solidFill>
                  <a:srgbClr val="3A97D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PART3</a:t>
            </a:r>
            <a:endParaRPr lang="zh-CN" altLang="en-US" sz="2400" dirty="0">
              <a:solidFill>
                <a:srgbClr val="3A97D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流程图: 摘录 26"/>
          <p:cNvSpPr>
            <a:spLocks noChangeArrowheads="1"/>
          </p:cNvSpPr>
          <p:nvPr/>
        </p:nvSpPr>
        <p:spPr bwMode="auto">
          <a:xfrm rot="5400000">
            <a:off x="2715895" y="5390515"/>
            <a:ext cx="242570" cy="107950"/>
          </a:xfrm>
          <a:prstGeom prst="flowChartExtract">
            <a:avLst/>
          </a:prstGeom>
          <a:solidFill>
            <a:srgbClr val="8E8D91"/>
          </a:solidFill>
          <a:ln w="12700">
            <a:solidFill>
              <a:srgbClr val="D8D8D8"/>
            </a:solidFill>
            <a:miter lim="800000"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直接连接符 31"/>
          <p:cNvSpPr>
            <a:spLocks noChangeShapeType="1"/>
          </p:cNvSpPr>
          <p:nvPr/>
        </p:nvSpPr>
        <p:spPr bwMode="auto">
          <a:xfrm>
            <a:off x="3218180" y="5789186"/>
            <a:ext cx="7177088" cy="0"/>
          </a:xfrm>
          <a:prstGeom prst="line">
            <a:avLst/>
          </a:prstGeom>
          <a:noFill/>
          <a:ln w="6350">
            <a:solidFill>
              <a:srgbClr val="A5A5A5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矩形 32"/>
          <p:cNvSpPr>
            <a:spLocks noChangeArrowheads="1"/>
          </p:cNvSpPr>
          <p:nvPr/>
        </p:nvSpPr>
        <p:spPr bwMode="auto">
          <a:xfrm>
            <a:off x="3302635" y="5076306"/>
            <a:ext cx="4987925" cy="548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l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zh-CN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PostgreSQL</a:t>
            </a:r>
            <a:r>
              <a:rPr lang="zh-CN" altLang="en-US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产品化发展与展望</a:t>
            </a:r>
            <a:endParaRPr lang="zh-CN" altLang="en-US" dirty="0" smtClean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78" y="963329"/>
            <a:ext cx="12184321" cy="105798"/>
          </a:xfrm>
          <a:prstGeom prst="rect">
            <a:avLst/>
          </a:prstGeom>
          <a:solidFill>
            <a:srgbClr val="3A9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rgbClr val="56575B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7179" y="-69010"/>
            <a:ext cx="1277113" cy="1232250"/>
          </a:xfrm>
          <a:prstGeom prst="rect">
            <a:avLst/>
          </a:prstGeom>
          <a:solidFill>
            <a:srgbClr val="0072BC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Group 26"/>
          <p:cNvGrpSpPr>
            <a:grpSpLocks noChangeAspect="1"/>
          </p:cNvGrpSpPr>
          <p:nvPr/>
        </p:nvGrpSpPr>
        <p:grpSpPr bwMode="auto">
          <a:xfrm>
            <a:off x="-333488" y="4622999"/>
            <a:ext cx="152399" cy="2201863"/>
            <a:chOff x="-473" y="1045"/>
            <a:chExt cx="96" cy="1387"/>
          </a:xfrm>
          <a:solidFill>
            <a:schemeClr val="bg1">
              <a:lumMod val="65000"/>
              <a:alpha val="0"/>
            </a:schemeClr>
          </a:solidFill>
        </p:grpSpPr>
        <p:sp>
          <p:nvSpPr>
            <p:cNvPr id="10" name="Freeform 27"/>
            <p:cNvSpPr>
              <a:spLocks noEditPoints="1"/>
            </p:cNvSpPr>
            <p:nvPr/>
          </p:nvSpPr>
          <p:spPr bwMode="auto">
            <a:xfrm>
              <a:off x="-467" y="1045"/>
              <a:ext cx="90" cy="83"/>
            </a:xfrm>
            <a:custGeom>
              <a:avLst/>
              <a:gdLst>
                <a:gd name="T0" fmla="*/ 35 w 35"/>
                <a:gd name="T1" fmla="*/ 18 h 35"/>
                <a:gd name="T2" fmla="*/ 33 w 35"/>
                <a:gd name="T3" fmla="*/ 26 h 35"/>
                <a:gd name="T4" fmla="*/ 27 w 35"/>
                <a:gd name="T5" fmla="*/ 33 h 35"/>
                <a:gd name="T6" fmla="*/ 18 w 35"/>
                <a:gd name="T7" fmla="*/ 35 h 35"/>
                <a:gd name="T8" fmla="*/ 9 w 35"/>
                <a:gd name="T9" fmla="*/ 33 h 35"/>
                <a:gd name="T10" fmla="*/ 2 w 35"/>
                <a:gd name="T11" fmla="*/ 27 h 35"/>
                <a:gd name="T12" fmla="*/ 0 w 35"/>
                <a:gd name="T13" fmla="*/ 18 h 35"/>
                <a:gd name="T14" fmla="*/ 2 w 35"/>
                <a:gd name="T15" fmla="*/ 9 h 35"/>
                <a:gd name="T16" fmla="*/ 9 w 35"/>
                <a:gd name="T17" fmla="*/ 2 h 35"/>
                <a:gd name="T18" fmla="*/ 18 w 35"/>
                <a:gd name="T19" fmla="*/ 0 h 35"/>
                <a:gd name="T20" fmla="*/ 27 w 35"/>
                <a:gd name="T21" fmla="*/ 2 h 35"/>
                <a:gd name="T22" fmla="*/ 33 w 35"/>
                <a:gd name="T23" fmla="*/ 9 h 35"/>
                <a:gd name="T24" fmla="*/ 35 w 35"/>
                <a:gd name="T25" fmla="*/ 18 h 35"/>
                <a:gd name="T26" fmla="*/ 32 w 35"/>
                <a:gd name="T27" fmla="*/ 18 h 35"/>
                <a:gd name="T28" fmla="*/ 30 w 35"/>
                <a:gd name="T29" fmla="*/ 10 h 35"/>
                <a:gd name="T30" fmla="*/ 25 w 35"/>
                <a:gd name="T31" fmla="*/ 5 h 35"/>
                <a:gd name="T32" fmla="*/ 18 w 35"/>
                <a:gd name="T33" fmla="*/ 3 h 35"/>
                <a:gd name="T34" fmla="*/ 10 w 35"/>
                <a:gd name="T35" fmla="*/ 5 h 35"/>
                <a:gd name="T36" fmla="*/ 5 w 35"/>
                <a:gd name="T37" fmla="*/ 10 h 35"/>
                <a:gd name="T38" fmla="*/ 3 w 35"/>
                <a:gd name="T39" fmla="*/ 18 h 35"/>
                <a:gd name="T40" fmla="*/ 5 w 35"/>
                <a:gd name="T41" fmla="*/ 25 h 35"/>
                <a:gd name="T42" fmla="*/ 10 w 35"/>
                <a:gd name="T43" fmla="*/ 31 h 35"/>
                <a:gd name="T44" fmla="*/ 18 w 35"/>
                <a:gd name="T45" fmla="*/ 32 h 35"/>
                <a:gd name="T46" fmla="*/ 25 w 35"/>
                <a:gd name="T47" fmla="*/ 31 h 35"/>
                <a:gd name="T48" fmla="*/ 30 w 35"/>
                <a:gd name="T49" fmla="*/ 25 h 35"/>
                <a:gd name="T50" fmla="*/ 32 w 35"/>
                <a:gd name="T51" fmla="*/ 18 h 35"/>
                <a:gd name="T52" fmla="*/ 15 w 35"/>
                <a:gd name="T53" fmla="*/ 23 h 35"/>
                <a:gd name="T54" fmla="*/ 14 w 35"/>
                <a:gd name="T55" fmla="*/ 26 h 35"/>
                <a:gd name="T56" fmla="*/ 9 w 35"/>
                <a:gd name="T57" fmla="*/ 23 h 35"/>
                <a:gd name="T58" fmla="*/ 8 w 35"/>
                <a:gd name="T59" fmla="*/ 18 h 35"/>
                <a:gd name="T60" fmla="*/ 10 w 35"/>
                <a:gd name="T61" fmla="*/ 11 h 35"/>
                <a:gd name="T62" fmla="*/ 18 w 35"/>
                <a:gd name="T63" fmla="*/ 8 h 35"/>
                <a:gd name="T64" fmla="*/ 23 w 35"/>
                <a:gd name="T65" fmla="*/ 10 h 35"/>
                <a:gd name="T66" fmla="*/ 26 w 35"/>
                <a:gd name="T67" fmla="*/ 13 h 35"/>
                <a:gd name="T68" fmla="*/ 28 w 35"/>
                <a:gd name="T69" fmla="*/ 18 h 35"/>
                <a:gd name="T70" fmla="*/ 26 w 35"/>
                <a:gd name="T71" fmla="*/ 23 h 35"/>
                <a:gd name="T72" fmla="*/ 22 w 35"/>
                <a:gd name="T73" fmla="*/ 26 h 35"/>
                <a:gd name="T74" fmla="*/ 21 w 35"/>
                <a:gd name="T75" fmla="*/ 23 h 35"/>
                <a:gd name="T76" fmla="*/ 24 w 35"/>
                <a:gd name="T77" fmla="*/ 21 h 35"/>
                <a:gd name="T78" fmla="*/ 25 w 35"/>
                <a:gd name="T79" fmla="*/ 18 h 35"/>
                <a:gd name="T80" fmla="*/ 23 w 35"/>
                <a:gd name="T81" fmla="*/ 13 h 35"/>
                <a:gd name="T82" fmla="*/ 18 w 35"/>
                <a:gd name="T83" fmla="*/ 12 h 35"/>
                <a:gd name="T84" fmla="*/ 12 w 35"/>
                <a:gd name="T85" fmla="*/ 13 h 35"/>
                <a:gd name="T86" fmla="*/ 10 w 35"/>
                <a:gd name="T87" fmla="*/ 18 h 35"/>
                <a:gd name="T88" fmla="*/ 11 w 35"/>
                <a:gd name="T89" fmla="*/ 21 h 35"/>
                <a:gd name="T90" fmla="*/ 15 w 35"/>
                <a:gd name="T91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cubicBezTo>
                    <a:pt x="35" y="21"/>
                    <a:pt x="35" y="24"/>
                    <a:pt x="33" y="26"/>
                  </a:cubicBezTo>
                  <a:cubicBezTo>
                    <a:pt x="32" y="29"/>
                    <a:pt x="29" y="31"/>
                    <a:pt x="27" y="33"/>
                  </a:cubicBezTo>
                  <a:cubicBezTo>
                    <a:pt x="24" y="35"/>
                    <a:pt x="21" y="35"/>
                    <a:pt x="18" y="35"/>
                  </a:cubicBezTo>
                  <a:cubicBezTo>
                    <a:pt x="15" y="35"/>
                    <a:pt x="12" y="35"/>
                    <a:pt x="9" y="33"/>
                  </a:cubicBezTo>
                  <a:cubicBezTo>
                    <a:pt x="6" y="32"/>
                    <a:pt x="4" y="29"/>
                    <a:pt x="2" y="27"/>
                  </a:cubicBezTo>
                  <a:cubicBezTo>
                    <a:pt x="1" y="24"/>
                    <a:pt x="0" y="21"/>
                    <a:pt x="0" y="18"/>
                  </a:cubicBezTo>
                  <a:cubicBezTo>
                    <a:pt x="0" y="15"/>
                    <a:pt x="1" y="12"/>
                    <a:pt x="2" y="9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29" y="4"/>
                    <a:pt x="32" y="6"/>
                    <a:pt x="33" y="9"/>
                  </a:cubicBezTo>
                  <a:cubicBezTo>
                    <a:pt x="35" y="12"/>
                    <a:pt x="35" y="15"/>
                    <a:pt x="35" y="18"/>
                  </a:cubicBezTo>
                  <a:close/>
                  <a:moveTo>
                    <a:pt x="32" y="18"/>
                  </a:moveTo>
                  <a:cubicBezTo>
                    <a:pt x="32" y="15"/>
                    <a:pt x="32" y="13"/>
                    <a:pt x="30" y="10"/>
                  </a:cubicBezTo>
                  <a:cubicBezTo>
                    <a:pt x="29" y="8"/>
                    <a:pt x="27" y="6"/>
                    <a:pt x="25" y="5"/>
                  </a:cubicBezTo>
                  <a:cubicBezTo>
                    <a:pt x="23" y="4"/>
                    <a:pt x="20" y="3"/>
                    <a:pt x="18" y="3"/>
                  </a:cubicBezTo>
                  <a:cubicBezTo>
                    <a:pt x="15" y="3"/>
                    <a:pt x="13" y="4"/>
                    <a:pt x="10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3"/>
                    <a:pt x="3" y="15"/>
                    <a:pt x="3" y="18"/>
                  </a:cubicBezTo>
                  <a:cubicBezTo>
                    <a:pt x="3" y="20"/>
                    <a:pt x="4" y="23"/>
                    <a:pt x="5" y="25"/>
                  </a:cubicBezTo>
                  <a:cubicBezTo>
                    <a:pt x="6" y="27"/>
                    <a:pt x="8" y="29"/>
                    <a:pt x="10" y="31"/>
                  </a:cubicBezTo>
                  <a:cubicBezTo>
                    <a:pt x="13" y="32"/>
                    <a:pt x="15" y="32"/>
                    <a:pt x="18" y="32"/>
                  </a:cubicBezTo>
                  <a:cubicBezTo>
                    <a:pt x="20" y="32"/>
                    <a:pt x="23" y="32"/>
                    <a:pt x="25" y="31"/>
                  </a:cubicBezTo>
                  <a:cubicBezTo>
                    <a:pt x="27" y="29"/>
                    <a:pt x="29" y="27"/>
                    <a:pt x="30" y="25"/>
                  </a:cubicBezTo>
                  <a:cubicBezTo>
                    <a:pt x="32" y="23"/>
                    <a:pt x="32" y="20"/>
                    <a:pt x="32" y="18"/>
                  </a:cubicBezTo>
                  <a:close/>
                  <a:moveTo>
                    <a:pt x="15" y="23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0" y="25"/>
                    <a:pt x="9" y="23"/>
                  </a:cubicBezTo>
                  <a:cubicBezTo>
                    <a:pt x="8" y="22"/>
                    <a:pt x="8" y="20"/>
                    <a:pt x="8" y="18"/>
                  </a:cubicBezTo>
                  <a:cubicBezTo>
                    <a:pt x="8" y="15"/>
                    <a:pt x="8" y="13"/>
                    <a:pt x="10" y="11"/>
                  </a:cubicBezTo>
                  <a:cubicBezTo>
                    <a:pt x="12" y="9"/>
                    <a:pt x="14" y="8"/>
                    <a:pt x="18" y="8"/>
                  </a:cubicBezTo>
                  <a:cubicBezTo>
                    <a:pt x="20" y="8"/>
                    <a:pt x="21" y="9"/>
                    <a:pt x="23" y="10"/>
                  </a:cubicBezTo>
                  <a:cubicBezTo>
                    <a:pt x="24" y="10"/>
                    <a:pt x="26" y="12"/>
                    <a:pt x="26" y="13"/>
                  </a:cubicBezTo>
                  <a:cubicBezTo>
                    <a:pt x="27" y="14"/>
                    <a:pt x="28" y="16"/>
                    <a:pt x="28" y="18"/>
                  </a:cubicBezTo>
                  <a:cubicBezTo>
                    <a:pt x="28" y="20"/>
                    <a:pt x="27" y="22"/>
                    <a:pt x="26" y="23"/>
                  </a:cubicBezTo>
                  <a:cubicBezTo>
                    <a:pt x="25" y="25"/>
                    <a:pt x="24" y="25"/>
                    <a:pt x="22" y="26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3" y="23"/>
                    <a:pt x="23" y="22"/>
                    <a:pt x="24" y="21"/>
                  </a:cubicBezTo>
                  <a:cubicBezTo>
                    <a:pt x="25" y="20"/>
                    <a:pt x="25" y="19"/>
                    <a:pt x="25" y="18"/>
                  </a:cubicBezTo>
                  <a:cubicBezTo>
                    <a:pt x="25" y="16"/>
                    <a:pt x="24" y="15"/>
                    <a:pt x="23" y="13"/>
                  </a:cubicBezTo>
                  <a:cubicBezTo>
                    <a:pt x="22" y="12"/>
                    <a:pt x="20" y="12"/>
                    <a:pt x="18" y="12"/>
                  </a:cubicBezTo>
                  <a:cubicBezTo>
                    <a:pt x="15" y="12"/>
                    <a:pt x="13" y="12"/>
                    <a:pt x="12" y="13"/>
                  </a:cubicBezTo>
                  <a:cubicBezTo>
                    <a:pt x="11" y="14"/>
                    <a:pt x="10" y="16"/>
                    <a:pt x="10" y="18"/>
                  </a:cubicBezTo>
                  <a:cubicBezTo>
                    <a:pt x="10" y="19"/>
                    <a:pt x="11" y="20"/>
                    <a:pt x="11" y="21"/>
                  </a:cubicBezTo>
                  <a:cubicBezTo>
                    <a:pt x="12" y="22"/>
                    <a:pt x="13" y="23"/>
                    <a:pt x="1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8"/>
            <p:cNvSpPr>
              <a:spLocks noEditPoints="1"/>
            </p:cNvSpPr>
            <p:nvPr/>
          </p:nvSpPr>
          <p:spPr bwMode="auto">
            <a:xfrm>
              <a:off x="-473" y="1166"/>
              <a:ext cx="96" cy="78"/>
            </a:xfrm>
            <a:custGeom>
              <a:avLst/>
              <a:gdLst>
                <a:gd name="T0" fmla="*/ 6 w 37"/>
                <a:gd name="T1" fmla="*/ 27 h 33"/>
                <a:gd name="T2" fmla="*/ 3 w 37"/>
                <a:gd name="T3" fmla="*/ 33 h 33"/>
                <a:gd name="T4" fmla="*/ 0 w 37"/>
                <a:gd name="T5" fmla="*/ 32 h 33"/>
                <a:gd name="T6" fmla="*/ 4 w 37"/>
                <a:gd name="T7" fmla="*/ 25 h 33"/>
                <a:gd name="T8" fmla="*/ 2 w 37"/>
                <a:gd name="T9" fmla="*/ 16 h 33"/>
                <a:gd name="T10" fmla="*/ 4 w 37"/>
                <a:gd name="T11" fmla="*/ 8 h 33"/>
                <a:gd name="T12" fmla="*/ 10 w 37"/>
                <a:gd name="T13" fmla="*/ 2 h 33"/>
                <a:gd name="T14" fmla="*/ 20 w 37"/>
                <a:gd name="T15" fmla="*/ 0 h 33"/>
                <a:gd name="T16" fmla="*/ 29 w 37"/>
                <a:gd name="T17" fmla="*/ 2 h 33"/>
                <a:gd name="T18" fmla="*/ 35 w 37"/>
                <a:gd name="T19" fmla="*/ 8 h 33"/>
                <a:gd name="T20" fmla="*/ 37 w 37"/>
                <a:gd name="T21" fmla="*/ 16 h 33"/>
                <a:gd name="T22" fmla="*/ 35 w 37"/>
                <a:gd name="T23" fmla="*/ 25 h 33"/>
                <a:gd name="T24" fmla="*/ 29 w 37"/>
                <a:gd name="T25" fmla="*/ 31 h 33"/>
                <a:gd name="T26" fmla="*/ 20 w 37"/>
                <a:gd name="T27" fmla="*/ 33 h 33"/>
                <a:gd name="T28" fmla="*/ 12 w 37"/>
                <a:gd name="T29" fmla="*/ 31 h 33"/>
                <a:gd name="T30" fmla="*/ 6 w 37"/>
                <a:gd name="T31" fmla="*/ 27 h 33"/>
                <a:gd name="T32" fmla="*/ 12 w 37"/>
                <a:gd name="T33" fmla="*/ 17 h 33"/>
                <a:gd name="T34" fmla="*/ 9 w 37"/>
                <a:gd name="T35" fmla="*/ 24 h 33"/>
                <a:gd name="T36" fmla="*/ 20 w 37"/>
                <a:gd name="T37" fmla="*/ 28 h 33"/>
                <a:gd name="T38" fmla="*/ 27 w 37"/>
                <a:gd name="T39" fmla="*/ 26 h 33"/>
                <a:gd name="T40" fmla="*/ 32 w 37"/>
                <a:gd name="T41" fmla="*/ 22 h 33"/>
                <a:gd name="T42" fmla="*/ 33 w 37"/>
                <a:gd name="T43" fmla="*/ 16 h 33"/>
                <a:gd name="T44" fmla="*/ 30 w 37"/>
                <a:gd name="T45" fmla="*/ 8 h 33"/>
                <a:gd name="T46" fmla="*/ 20 w 37"/>
                <a:gd name="T47" fmla="*/ 4 h 33"/>
                <a:gd name="T48" fmla="*/ 9 w 37"/>
                <a:gd name="T49" fmla="*/ 8 h 33"/>
                <a:gd name="T50" fmla="*/ 6 w 37"/>
                <a:gd name="T51" fmla="*/ 16 h 33"/>
                <a:gd name="T52" fmla="*/ 7 w 37"/>
                <a:gd name="T53" fmla="*/ 21 h 33"/>
                <a:gd name="T54" fmla="*/ 9 w 37"/>
                <a:gd name="T55" fmla="*/ 16 h 33"/>
                <a:gd name="T56" fmla="*/ 12 w 37"/>
                <a:gd name="T5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33">
                  <a:moveTo>
                    <a:pt x="6" y="27"/>
                  </a:moveTo>
                  <a:cubicBezTo>
                    <a:pt x="5" y="30"/>
                    <a:pt x="4" y="31"/>
                    <a:pt x="3" y="3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29"/>
                    <a:pt x="2" y="27"/>
                    <a:pt x="4" y="25"/>
                  </a:cubicBezTo>
                  <a:cubicBezTo>
                    <a:pt x="3" y="22"/>
                    <a:pt x="2" y="19"/>
                    <a:pt x="2" y="16"/>
                  </a:cubicBezTo>
                  <a:cubicBezTo>
                    <a:pt x="2" y="13"/>
                    <a:pt x="3" y="10"/>
                    <a:pt x="4" y="8"/>
                  </a:cubicBezTo>
                  <a:cubicBezTo>
                    <a:pt x="6" y="5"/>
                    <a:pt x="8" y="3"/>
                    <a:pt x="10" y="2"/>
                  </a:cubicBezTo>
                  <a:cubicBezTo>
                    <a:pt x="13" y="0"/>
                    <a:pt x="16" y="0"/>
                    <a:pt x="20" y="0"/>
                  </a:cubicBezTo>
                  <a:cubicBezTo>
                    <a:pt x="23" y="0"/>
                    <a:pt x="26" y="0"/>
                    <a:pt x="29" y="2"/>
                  </a:cubicBezTo>
                  <a:cubicBezTo>
                    <a:pt x="32" y="3"/>
                    <a:pt x="34" y="5"/>
                    <a:pt x="35" y="8"/>
                  </a:cubicBezTo>
                  <a:cubicBezTo>
                    <a:pt x="37" y="10"/>
                    <a:pt x="37" y="13"/>
                    <a:pt x="37" y="16"/>
                  </a:cubicBezTo>
                  <a:cubicBezTo>
                    <a:pt x="37" y="19"/>
                    <a:pt x="37" y="22"/>
                    <a:pt x="35" y="25"/>
                  </a:cubicBezTo>
                  <a:cubicBezTo>
                    <a:pt x="34" y="27"/>
                    <a:pt x="31" y="29"/>
                    <a:pt x="29" y="31"/>
                  </a:cubicBezTo>
                  <a:cubicBezTo>
                    <a:pt x="26" y="32"/>
                    <a:pt x="23" y="33"/>
                    <a:pt x="20" y="33"/>
                  </a:cubicBezTo>
                  <a:cubicBezTo>
                    <a:pt x="17" y="33"/>
                    <a:pt x="14" y="32"/>
                    <a:pt x="12" y="31"/>
                  </a:cubicBezTo>
                  <a:cubicBezTo>
                    <a:pt x="10" y="30"/>
                    <a:pt x="8" y="29"/>
                    <a:pt x="6" y="27"/>
                  </a:cubicBezTo>
                  <a:close/>
                  <a:moveTo>
                    <a:pt x="12" y="17"/>
                  </a:moveTo>
                  <a:cubicBezTo>
                    <a:pt x="11" y="20"/>
                    <a:pt x="10" y="22"/>
                    <a:pt x="9" y="24"/>
                  </a:cubicBezTo>
                  <a:cubicBezTo>
                    <a:pt x="11" y="27"/>
                    <a:pt x="15" y="28"/>
                    <a:pt x="20" y="28"/>
                  </a:cubicBezTo>
                  <a:cubicBezTo>
                    <a:pt x="22" y="28"/>
                    <a:pt x="25" y="27"/>
                    <a:pt x="27" y="26"/>
                  </a:cubicBezTo>
                  <a:cubicBezTo>
                    <a:pt x="29" y="26"/>
                    <a:pt x="31" y="24"/>
                    <a:pt x="32" y="22"/>
                  </a:cubicBezTo>
                  <a:cubicBezTo>
                    <a:pt x="33" y="21"/>
                    <a:pt x="33" y="18"/>
                    <a:pt x="33" y="16"/>
                  </a:cubicBezTo>
                  <a:cubicBezTo>
                    <a:pt x="33" y="13"/>
                    <a:pt x="32" y="10"/>
                    <a:pt x="30" y="8"/>
                  </a:cubicBezTo>
                  <a:cubicBezTo>
                    <a:pt x="28" y="6"/>
                    <a:pt x="24" y="4"/>
                    <a:pt x="20" y="4"/>
                  </a:cubicBezTo>
                  <a:cubicBezTo>
                    <a:pt x="15" y="4"/>
                    <a:pt x="12" y="6"/>
                    <a:pt x="9" y="8"/>
                  </a:cubicBezTo>
                  <a:cubicBezTo>
                    <a:pt x="7" y="10"/>
                    <a:pt x="6" y="13"/>
                    <a:pt x="6" y="16"/>
                  </a:cubicBezTo>
                  <a:cubicBezTo>
                    <a:pt x="6" y="18"/>
                    <a:pt x="6" y="19"/>
                    <a:pt x="7" y="21"/>
                  </a:cubicBezTo>
                  <a:cubicBezTo>
                    <a:pt x="8" y="19"/>
                    <a:pt x="8" y="18"/>
                    <a:pt x="9" y="16"/>
                  </a:cubicBezTo>
                  <a:lnTo>
                    <a:pt x="12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9"/>
            <p:cNvSpPr/>
            <p:nvPr/>
          </p:nvSpPr>
          <p:spPr bwMode="auto">
            <a:xfrm>
              <a:off x="-467" y="1258"/>
              <a:ext cx="90" cy="65"/>
            </a:xfrm>
            <a:custGeom>
              <a:avLst/>
              <a:gdLst>
                <a:gd name="T0" fmla="*/ 35 w 35"/>
                <a:gd name="T1" fmla="*/ 22 h 27"/>
                <a:gd name="T2" fmla="*/ 35 w 35"/>
                <a:gd name="T3" fmla="*/ 27 h 27"/>
                <a:gd name="T4" fmla="*/ 15 w 35"/>
                <a:gd name="T5" fmla="*/ 27 h 27"/>
                <a:gd name="T6" fmla="*/ 7 w 35"/>
                <a:gd name="T7" fmla="*/ 26 h 27"/>
                <a:gd name="T8" fmla="*/ 2 w 35"/>
                <a:gd name="T9" fmla="*/ 21 h 27"/>
                <a:gd name="T10" fmla="*/ 0 w 35"/>
                <a:gd name="T11" fmla="*/ 13 h 27"/>
                <a:gd name="T12" fmla="*/ 1 w 35"/>
                <a:gd name="T13" fmla="*/ 5 h 27"/>
                <a:gd name="T14" fmla="*/ 6 w 35"/>
                <a:gd name="T15" fmla="*/ 1 h 27"/>
                <a:gd name="T16" fmla="*/ 15 w 35"/>
                <a:gd name="T17" fmla="*/ 0 h 27"/>
                <a:gd name="T18" fmla="*/ 35 w 35"/>
                <a:gd name="T19" fmla="*/ 0 h 27"/>
                <a:gd name="T20" fmla="*/ 35 w 35"/>
                <a:gd name="T21" fmla="*/ 4 h 27"/>
                <a:gd name="T22" fmla="*/ 15 w 35"/>
                <a:gd name="T23" fmla="*/ 4 h 27"/>
                <a:gd name="T24" fmla="*/ 8 w 35"/>
                <a:gd name="T25" fmla="*/ 5 h 27"/>
                <a:gd name="T26" fmla="*/ 5 w 35"/>
                <a:gd name="T27" fmla="*/ 8 h 27"/>
                <a:gd name="T28" fmla="*/ 4 w 35"/>
                <a:gd name="T29" fmla="*/ 13 h 27"/>
                <a:gd name="T30" fmla="*/ 6 w 35"/>
                <a:gd name="T31" fmla="*/ 20 h 27"/>
                <a:gd name="T32" fmla="*/ 15 w 35"/>
                <a:gd name="T33" fmla="*/ 22 h 27"/>
                <a:gd name="T34" fmla="*/ 35 w 35"/>
                <a:gd name="T3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27">
                  <a:moveTo>
                    <a:pt x="35" y="22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1" y="27"/>
                    <a:pt x="9" y="26"/>
                    <a:pt x="7" y="26"/>
                  </a:cubicBezTo>
                  <a:cubicBezTo>
                    <a:pt x="5" y="25"/>
                    <a:pt x="3" y="23"/>
                    <a:pt x="2" y="21"/>
                  </a:cubicBezTo>
                  <a:cubicBezTo>
                    <a:pt x="0" y="19"/>
                    <a:pt x="0" y="17"/>
                    <a:pt x="0" y="13"/>
                  </a:cubicBezTo>
                  <a:cubicBezTo>
                    <a:pt x="0" y="10"/>
                    <a:pt x="0" y="8"/>
                    <a:pt x="1" y="5"/>
                  </a:cubicBezTo>
                  <a:cubicBezTo>
                    <a:pt x="3" y="3"/>
                    <a:pt x="4" y="2"/>
                    <a:pt x="6" y="1"/>
                  </a:cubicBezTo>
                  <a:cubicBezTo>
                    <a:pt x="8" y="0"/>
                    <a:pt x="11" y="0"/>
                    <a:pt x="1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2" y="4"/>
                    <a:pt x="10" y="5"/>
                    <a:pt x="8" y="5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9"/>
                    <a:pt x="4" y="11"/>
                    <a:pt x="4" y="13"/>
                  </a:cubicBezTo>
                  <a:cubicBezTo>
                    <a:pt x="4" y="16"/>
                    <a:pt x="5" y="19"/>
                    <a:pt x="6" y="20"/>
                  </a:cubicBezTo>
                  <a:cubicBezTo>
                    <a:pt x="8" y="22"/>
                    <a:pt x="11" y="22"/>
                    <a:pt x="15" y="22"/>
                  </a:cubicBezTo>
                  <a:lnTo>
                    <a:pt x="3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-467" y="1342"/>
              <a:ext cx="90" cy="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1"/>
            <p:cNvSpPr/>
            <p:nvPr/>
          </p:nvSpPr>
          <p:spPr bwMode="auto">
            <a:xfrm>
              <a:off x="-467" y="1368"/>
              <a:ext cx="90" cy="73"/>
            </a:xfrm>
            <a:custGeom>
              <a:avLst/>
              <a:gdLst>
                <a:gd name="T0" fmla="*/ 12 w 35"/>
                <a:gd name="T1" fmla="*/ 26 h 31"/>
                <a:gd name="T2" fmla="*/ 11 w 35"/>
                <a:gd name="T3" fmla="*/ 31 h 31"/>
                <a:gd name="T4" fmla="*/ 3 w 35"/>
                <a:gd name="T5" fmla="*/ 26 h 31"/>
                <a:gd name="T6" fmla="*/ 0 w 35"/>
                <a:gd name="T7" fmla="*/ 17 h 31"/>
                <a:gd name="T8" fmla="*/ 2 w 35"/>
                <a:gd name="T9" fmla="*/ 8 h 31"/>
                <a:gd name="T10" fmla="*/ 9 w 35"/>
                <a:gd name="T11" fmla="*/ 2 h 31"/>
                <a:gd name="T12" fmla="*/ 18 w 35"/>
                <a:gd name="T13" fmla="*/ 0 h 31"/>
                <a:gd name="T14" fmla="*/ 27 w 35"/>
                <a:gd name="T15" fmla="*/ 2 h 31"/>
                <a:gd name="T16" fmla="*/ 33 w 35"/>
                <a:gd name="T17" fmla="*/ 8 h 31"/>
                <a:gd name="T18" fmla="*/ 35 w 35"/>
                <a:gd name="T19" fmla="*/ 17 h 31"/>
                <a:gd name="T20" fmla="*/ 33 w 35"/>
                <a:gd name="T21" fmla="*/ 25 h 31"/>
                <a:gd name="T22" fmla="*/ 25 w 35"/>
                <a:gd name="T23" fmla="*/ 30 h 31"/>
                <a:gd name="T24" fmla="*/ 24 w 35"/>
                <a:gd name="T25" fmla="*/ 26 h 31"/>
                <a:gd name="T26" fmla="*/ 30 w 35"/>
                <a:gd name="T27" fmla="*/ 22 h 31"/>
                <a:gd name="T28" fmla="*/ 31 w 35"/>
                <a:gd name="T29" fmla="*/ 17 h 31"/>
                <a:gd name="T30" fmla="*/ 30 w 35"/>
                <a:gd name="T31" fmla="*/ 10 h 31"/>
                <a:gd name="T32" fmla="*/ 24 w 35"/>
                <a:gd name="T33" fmla="*/ 6 h 31"/>
                <a:gd name="T34" fmla="*/ 18 w 35"/>
                <a:gd name="T35" fmla="*/ 5 h 31"/>
                <a:gd name="T36" fmla="*/ 10 w 35"/>
                <a:gd name="T37" fmla="*/ 6 h 31"/>
                <a:gd name="T38" fmla="*/ 5 w 35"/>
                <a:gd name="T39" fmla="*/ 10 h 31"/>
                <a:gd name="T40" fmla="*/ 4 w 35"/>
                <a:gd name="T41" fmla="*/ 16 h 31"/>
                <a:gd name="T42" fmla="*/ 6 w 35"/>
                <a:gd name="T43" fmla="*/ 23 h 31"/>
                <a:gd name="T44" fmla="*/ 12 w 35"/>
                <a:gd name="T45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1">
                  <a:moveTo>
                    <a:pt x="12" y="26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8" y="30"/>
                    <a:pt x="5" y="28"/>
                    <a:pt x="3" y="26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3"/>
                    <a:pt x="1" y="10"/>
                    <a:pt x="2" y="8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1" y="0"/>
                    <a:pt x="25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4" y="23"/>
                    <a:pt x="33" y="25"/>
                  </a:cubicBezTo>
                  <a:cubicBezTo>
                    <a:pt x="31" y="28"/>
                    <a:pt x="28" y="29"/>
                    <a:pt x="25" y="30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7" y="25"/>
                    <a:pt x="29" y="24"/>
                    <a:pt x="30" y="22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1" y="12"/>
                    <a:pt x="30" y="10"/>
                  </a:cubicBezTo>
                  <a:cubicBezTo>
                    <a:pt x="28" y="8"/>
                    <a:pt x="27" y="7"/>
                    <a:pt x="24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6"/>
                  </a:cubicBezTo>
                  <a:cubicBezTo>
                    <a:pt x="8" y="7"/>
                    <a:pt x="6" y="9"/>
                    <a:pt x="5" y="10"/>
                  </a:cubicBezTo>
                  <a:cubicBezTo>
                    <a:pt x="4" y="12"/>
                    <a:pt x="4" y="14"/>
                    <a:pt x="4" y="16"/>
                  </a:cubicBezTo>
                  <a:cubicBezTo>
                    <a:pt x="4" y="19"/>
                    <a:pt x="4" y="21"/>
                    <a:pt x="6" y="23"/>
                  </a:cubicBezTo>
                  <a:cubicBezTo>
                    <a:pt x="7" y="24"/>
                    <a:pt x="10" y="26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2"/>
            <p:cNvSpPr/>
            <p:nvPr/>
          </p:nvSpPr>
          <p:spPr bwMode="auto">
            <a:xfrm>
              <a:off x="-467" y="1453"/>
              <a:ext cx="90" cy="69"/>
            </a:xfrm>
            <a:custGeom>
              <a:avLst/>
              <a:gdLst>
                <a:gd name="T0" fmla="*/ 0 w 90"/>
                <a:gd name="T1" fmla="*/ 0 h 69"/>
                <a:gd name="T2" fmla="*/ 90 w 90"/>
                <a:gd name="T3" fmla="*/ 0 h 69"/>
                <a:gd name="T4" fmla="*/ 90 w 90"/>
                <a:gd name="T5" fmla="*/ 12 h 69"/>
                <a:gd name="T6" fmla="*/ 46 w 90"/>
                <a:gd name="T7" fmla="*/ 12 h 69"/>
                <a:gd name="T8" fmla="*/ 90 w 90"/>
                <a:gd name="T9" fmla="*/ 52 h 69"/>
                <a:gd name="T10" fmla="*/ 90 w 90"/>
                <a:gd name="T11" fmla="*/ 67 h 69"/>
                <a:gd name="T12" fmla="*/ 54 w 90"/>
                <a:gd name="T13" fmla="*/ 33 h 69"/>
                <a:gd name="T14" fmla="*/ 0 w 90"/>
                <a:gd name="T15" fmla="*/ 69 h 69"/>
                <a:gd name="T16" fmla="*/ 0 w 90"/>
                <a:gd name="T17" fmla="*/ 55 h 69"/>
                <a:gd name="T18" fmla="*/ 46 w 90"/>
                <a:gd name="T19" fmla="*/ 24 h 69"/>
                <a:gd name="T20" fmla="*/ 31 w 90"/>
                <a:gd name="T21" fmla="*/ 12 h 69"/>
                <a:gd name="T22" fmla="*/ 0 w 90"/>
                <a:gd name="T23" fmla="*/ 12 h 69"/>
                <a:gd name="T24" fmla="*/ 0 w 90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9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46" y="12"/>
                  </a:lnTo>
                  <a:lnTo>
                    <a:pt x="90" y="52"/>
                  </a:lnTo>
                  <a:lnTo>
                    <a:pt x="90" y="67"/>
                  </a:lnTo>
                  <a:lnTo>
                    <a:pt x="54" y="33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46" y="24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-439" y="1524"/>
              <a:ext cx="10" cy="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"/>
            <p:cNvSpPr/>
            <p:nvPr/>
          </p:nvSpPr>
          <p:spPr bwMode="auto">
            <a:xfrm>
              <a:off x="-467" y="1567"/>
              <a:ext cx="90" cy="52"/>
            </a:xfrm>
            <a:custGeom>
              <a:avLst/>
              <a:gdLst>
                <a:gd name="T0" fmla="*/ 0 w 90"/>
                <a:gd name="T1" fmla="*/ 0 h 52"/>
                <a:gd name="T2" fmla="*/ 90 w 90"/>
                <a:gd name="T3" fmla="*/ 0 h 52"/>
                <a:gd name="T4" fmla="*/ 90 w 90"/>
                <a:gd name="T5" fmla="*/ 12 h 52"/>
                <a:gd name="T6" fmla="*/ 10 w 90"/>
                <a:gd name="T7" fmla="*/ 12 h 52"/>
                <a:gd name="T8" fmla="*/ 10 w 90"/>
                <a:gd name="T9" fmla="*/ 52 h 52"/>
                <a:gd name="T10" fmla="*/ 0 w 90"/>
                <a:gd name="T11" fmla="*/ 52 h 52"/>
                <a:gd name="T12" fmla="*/ 0 w 90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10" y="12"/>
                  </a:lnTo>
                  <a:lnTo>
                    <a:pt x="10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5"/>
            <p:cNvSpPr/>
            <p:nvPr/>
          </p:nvSpPr>
          <p:spPr bwMode="auto">
            <a:xfrm>
              <a:off x="-467" y="1631"/>
              <a:ext cx="90" cy="62"/>
            </a:xfrm>
            <a:custGeom>
              <a:avLst/>
              <a:gdLst>
                <a:gd name="T0" fmla="*/ 0 w 90"/>
                <a:gd name="T1" fmla="*/ 0 h 62"/>
                <a:gd name="T2" fmla="*/ 90 w 90"/>
                <a:gd name="T3" fmla="*/ 0 h 62"/>
                <a:gd name="T4" fmla="*/ 90 w 90"/>
                <a:gd name="T5" fmla="*/ 60 h 62"/>
                <a:gd name="T6" fmla="*/ 80 w 90"/>
                <a:gd name="T7" fmla="*/ 60 h 62"/>
                <a:gd name="T8" fmla="*/ 80 w 90"/>
                <a:gd name="T9" fmla="*/ 12 h 62"/>
                <a:gd name="T10" fmla="*/ 51 w 90"/>
                <a:gd name="T11" fmla="*/ 12 h 62"/>
                <a:gd name="T12" fmla="*/ 51 w 90"/>
                <a:gd name="T13" fmla="*/ 57 h 62"/>
                <a:gd name="T14" fmla="*/ 41 w 90"/>
                <a:gd name="T15" fmla="*/ 57 h 62"/>
                <a:gd name="T16" fmla="*/ 41 w 90"/>
                <a:gd name="T17" fmla="*/ 12 h 62"/>
                <a:gd name="T18" fmla="*/ 10 w 90"/>
                <a:gd name="T19" fmla="*/ 12 h 62"/>
                <a:gd name="T20" fmla="*/ 10 w 90"/>
                <a:gd name="T21" fmla="*/ 62 h 62"/>
                <a:gd name="T22" fmla="*/ 0 w 90"/>
                <a:gd name="T23" fmla="*/ 62 h 62"/>
                <a:gd name="T24" fmla="*/ 0 w 90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2">
                  <a:moveTo>
                    <a:pt x="0" y="0"/>
                  </a:moveTo>
                  <a:lnTo>
                    <a:pt x="90" y="0"/>
                  </a:lnTo>
                  <a:lnTo>
                    <a:pt x="90" y="60"/>
                  </a:lnTo>
                  <a:lnTo>
                    <a:pt x="80" y="60"/>
                  </a:lnTo>
                  <a:lnTo>
                    <a:pt x="80" y="12"/>
                  </a:lnTo>
                  <a:lnTo>
                    <a:pt x="51" y="12"/>
                  </a:lnTo>
                  <a:lnTo>
                    <a:pt x="51" y="57"/>
                  </a:lnTo>
                  <a:lnTo>
                    <a:pt x="41" y="57"/>
                  </a:lnTo>
                  <a:lnTo>
                    <a:pt x="41" y="12"/>
                  </a:lnTo>
                  <a:lnTo>
                    <a:pt x="10" y="12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-467" y="1698"/>
              <a:ext cx="90" cy="76"/>
            </a:xfrm>
            <a:custGeom>
              <a:avLst/>
              <a:gdLst>
                <a:gd name="T0" fmla="*/ 0 w 35"/>
                <a:gd name="T1" fmla="*/ 0 h 32"/>
                <a:gd name="T2" fmla="*/ 35 w 35"/>
                <a:gd name="T3" fmla="*/ 14 h 32"/>
                <a:gd name="T4" fmla="*/ 35 w 35"/>
                <a:gd name="T5" fmla="*/ 18 h 32"/>
                <a:gd name="T6" fmla="*/ 0 w 35"/>
                <a:gd name="T7" fmla="*/ 32 h 32"/>
                <a:gd name="T8" fmla="*/ 0 w 35"/>
                <a:gd name="T9" fmla="*/ 27 h 32"/>
                <a:gd name="T10" fmla="*/ 11 w 35"/>
                <a:gd name="T11" fmla="*/ 23 h 32"/>
                <a:gd name="T12" fmla="*/ 11 w 35"/>
                <a:gd name="T13" fmla="*/ 9 h 32"/>
                <a:gd name="T14" fmla="*/ 0 w 35"/>
                <a:gd name="T15" fmla="*/ 5 h 32"/>
                <a:gd name="T16" fmla="*/ 0 w 35"/>
                <a:gd name="T17" fmla="*/ 0 h 32"/>
                <a:gd name="T18" fmla="*/ 14 w 35"/>
                <a:gd name="T19" fmla="*/ 10 h 32"/>
                <a:gd name="T20" fmla="*/ 14 w 35"/>
                <a:gd name="T21" fmla="*/ 22 h 32"/>
                <a:gd name="T22" fmla="*/ 24 w 35"/>
                <a:gd name="T23" fmla="*/ 18 h 32"/>
                <a:gd name="T24" fmla="*/ 31 w 35"/>
                <a:gd name="T25" fmla="*/ 16 h 32"/>
                <a:gd name="T26" fmla="*/ 25 w 35"/>
                <a:gd name="T27" fmla="*/ 14 h 32"/>
                <a:gd name="T28" fmla="*/ 14 w 35"/>
                <a:gd name="T2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32">
                  <a:moveTo>
                    <a:pt x="0" y="0"/>
                  </a:moveTo>
                  <a:cubicBezTo>
                    <a:pt x="35" y="14"/>
                    <a:pt x="35" y="14"/>
                    <a:pt x="35" y="14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14" y="10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7" y="17"/>
                    <a:pt x="29" y="16"/>
                    <a:pt x="31" y="16"/>
                  </a:cubicBezTo>
                  <a:cubicBezTo>
                    <a:pt x="29" y="15"/>
                    <a:pt x="27" y="15"/>
                    <a:pt x="25" y="14"/>
                  </a:cubicBezTo>
                  <a:lnTo>
                    <a:pt x="1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7"/>
            <p:cNvSpPr>
              <a:spLocks noEditPoints="1"/>
            </p:cNvSpPr>
            <p:nvPr/>
          </p:nvSpPr>
          <p:spPr bwMode="auto">
            <a:xfrm>
              <a:off x="-467" y="1783"/>
              <a:ext cx="90" cy="71"/>
            </a:xfrm>
            <a:custGeom>
              <a:avLst/>
              <a:gdLst>
                <a:gd name="T0" fmla="*/ 0 w 35"/>
                <a:gd name="T1" fmla="*/ 0 h 30"/>
                <a:gd name="T2" fmla="*/ 35 w 35"/>
                <a:gd name="T3" fmla="*/ 0 h 30"/>
                <a:gd name="T4" fmla="*/ 35 w 35"/>
                <a:gd name="T5" fmla="*/ 15 h 30"/>
                <a:gd name="T6" fmla="*/ 34 w 35"/>
                <a:gd name="T7" fmla="*/ 22 h 30"/>
                <a:gd name="T8" fmla="*/ 31 w 35"/>
                <a:gd name="T9" fmla="*/ 26 h 30"/>
                <a:gd name="T10" fmla="*/ 25 w 35"/>
                <a:gd name="T11" fmla="*/ 28 h 30"/>
                <a:gd name="T12" fmla="*/ 19 w 35"/>
                <a:gd name="T13" fmla="*/ 25 h 30"/>
                <a:gd name="T14" fmla="*/ 16 w 35"/>
                <a:gd name="T15" fmla="*/ 18 h 30"/>
                <a:gd name="T16" fmla="*/ 14 w 35"/>
                <a:gd name="T17" fmla="*/ 21 h 30"/>
                <a:gd name="T18" fmla="*/ 10 w 35"/>
                <a:gd name="T19" fmla="*/ 24 h 30"/>
                <a:gd name="T20" fmla="*/ 0 w 35"/>
                <a:gd name="T21" fmla="*/ 30 h 30"/>
                <a:gd name="T22" fmla="*/ 0 w 35"/>
                <a:gd name="T23" fmla="*/ 25 h 30"/>
                <a:gd name="T24" fmla="*/ 8 w 35"/>
                <a:gd name="T25" fmla="*/ 20 h 30"/>
                <a:gd name="T26" fmla="*/ 12 w 35"/>
                <a:gd name="T27" fmla="*/ 17 h 30"/>
                <a:gd name="T28" fmla="*/ 15 w 35"/>
                <a:gd name="T29" fmla="*/ 15 h 30"/>
                <a:gd name="T30" fmla="*/ 15 w 35"/>
                <a:gd name="T31" fmla="*/ 13 h 30"/>
                <a:gd name="T32" fmla="*/ 16 w 35"/>
                <a:gd name="T33" fmla="*/ 10 h 30"/>
                <a:gd name="T34" fmla="*/ 16 w 35"/>
                <a:gd name="T35" fmla="*/ 5 h 30"/>
                <a:gd name="T36" fmla="*/ 0 w 35"/>
                <a:gd name="T37" fmla="*/ 5 h 30"/>
                <a:gd name="T38" fmla="*/ 0 w 35"/>
                <a:gd name="T39" fmla="*/ 0 h 30"/>
                <a:gd name="T40" fmla="*/ 20 w 35"/>
                <a:gd name="T41" fmla="*/ 5 h 30"/>
                <a:gd name="T42" fmla="*/ 20 w 35"/>
                <a:gd name="T43" fmla="*/ 14 h 30"/>
                <a:gd name="T44" fmla="*/ 20 w 35"/>
                <a:gd name="T45" fmla="*/ 19 h 30"/>
                <a:gd name="T46" fmla="*/ 22 w 35"/>
                <a:gd name="T47" fmla="*/ 22 h 30"/>
                <a:gd name="T48" fmla="*/ 25 w 35"/>
                <a:gd name="T49" fmla="*/ 23 h 30"/>
                <a:gd name="T50" fmla="*/ 29 w 35"/>
                <a:gd name="T51" fmla="*/ 21 h 30"/>
                <a:gd name="T52" fmla="*/ 31 w 35"/>
                <a:gd name="T53" fmla="*/ 16 h 30"/>
                <a:gd name="T54" fmla="*/ 31 w 35"/>
                <a:gd name="T55" fmla="*/ 5 h 30"/>
                <a:gd name="T56" fmla="*/ 20 w 35"/>
                <a:gd name="T57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0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8"/>
                    <a:pt x="34" y="21"/>
                    <a:pt x="34" y="22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7"/>
                    <a:pt x="27" y="28"/>
                    <a:pt x="25" y="28"/>
                  </a:cubicBezTo>
                  <a:cubicBezTo>
                    <a:pt x="23" y="28"/>
                    <a:pt x="21" y="27"/>
                    <a:pt x="19" y="25"/>
                  </a:cubicBezTo>
                  <a:cubicBezTo>
                    <a:pt x="18" y="24"/>
                    <a:pt x="16" y="21"/>
                    <a:pt x="16" y="18"/>
                  </a:cubicBezTo>
                  <a:cubicBezTo>
                    <a:pt x="15" y="19"/>
                    <a:pt x="15" y="20"/>
                    <a:pt x="14" y="21"/>
                  </a:cubicBezTo>
                  <a:cubicBezTo>
                    <a:pt x="13" y="22"/>
                    <a:pt x="12" y="23"/>
                    <a:pt x="1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0" y="19"/>
                    <a:pt x="11" y="18"/>
                    <a:pt x="12" y="17"/>
                  </a:cubicBezTo>
                  <a:cubicBezTo>
                    <a:pt x="13" y="16"/>
                    <a:pt x="14" y="15"/>
                    <a:pt x="15" y="15"/>
                  </a:cubicBezTo>
                  <a:cubicBezTo>
                    <a:pt x="15" y="14"/>
                    <a:pt x="15" y="13"/>
                    <a:pt x="15" y="13"/>
                  </a:cubicBezTo>
                  <a:cubicBezTo>
                    <a:pt x="16" y="12"/>
                    <a:pt x="16" y="11"/>
                    <a:pt x="16" y="1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20" y="5"/>
                  </a:move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8"/>
                    <a:pt x="20" y="19"/>
                  </a:cubicBezTo>
                  <a:cubicBezTo>
                    <a:pt x="21" y="21"/>
                    <a:pt x="21" y="21"/>
                    <a:pt x="22" y="22"/>
                  </a:cubicBezTo>
                  <a:cubicBezTo>
                    <a:pt x="23" y="23"/>
                    <a:pt x="24" y="23"/>
                    <a:pt x="25" y="23"/>
                  </a:cubicBezTo>
                  <a:cubicBezTo>
                    <a:pt x="27" y="23"/>
                    <a:pt x="28" y="22"/>
                    <a:pt x="29" y="21"/>
                  </a:cubicBezTo>
                  <a:cubicBezTo>
                    <a:pt x="30" y="20"/>
                    <a:pt x="31" y="18"/>
                    <a:pt x="31" y="16"/>
                  </a:cubicBezTo>
                  <a:cubicBezTo>
                    <a:pt x="31" y="5"/>
                    <a:pt x="31" y="5"/>
                    <a:pt x="31" y="5"/>
                  </a:cubicBezTo>
                  <a:lnTo>
                    <a:pt x="2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8"/>
            <p:cNvSpPr/>
            <p:nvPr/>
          </p:nvSpPr>
          <p:spPr bwMode="auto">
            <a:xfrm>
              <a:off x="-467" y="1866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-467" y="1949"/>
              <a:ext cx="90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-467" y="1980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1"/>
            <p:cNvSpPr/>
            <p:nvPr/>
          </p:nvSpPr>
          <p:spPr bwMode="auto">
            <a:xfrm>
              <a:off x="-467" y="2059"/>
              <a:ext cx="90" cy="76"/>
            </a:xfrm>
            <a:custGeom>
              <a:avLst/>
              <a:gdLst>
                <a:gd name="T0" fmla="*/ 14 w 35"/>
                <a:gd name="T1" fmla="*/ 18 h 32"/>
                <a:gd name="T2" fmla="*/ 18 w 35"/>
                <a:gd name="T3" fmla="*/ 18 h 32"/>
                <a:gd name="T4" fmla="*/ 18 w 35"/>
                <a:gd name="T5" fmla="*/ 32 h 32"/>
                <a:gd name="T6" fmla="*/ 5 w 35"/>
                <a:gd name="T7" fmla="*/ 32 h 32"/>
                <a:gd name="T8" fmla="*/ 1 w 35"/>
                <a:gd name="T9" fmla="*/ 25 h 32"/>
                <a:gd name="T10" fmla="*/ 0 w 35"/>
                <a:gd name="T11" fmla="*/ 18 h 32"/>
                <a:gd name="T12" fmla="*/ 2 w 35"/>
                <a:gd name="T13" fmla="*/ 9 h 32"/>
                <a:gd name="T14" fmla="*/ 8 w 35"/>
                <a:gd name="T15" fmla="*/ 2 h 32"/>
                <a:gd name="T16" fmla="*/ 17 w 35"/>
                <a:gd name="T17" fmla="*/ 0 h 32"/>
                <a:gd name="T18" fmla="*/ 27 w 35"/>
                <a:gd name="T19" fmla="*/ 2 h 32"/>
                <a:gd name="T20" fmla="*/ 33 w 35"/>
                <a:gd name="T21" fmla="*/ 8 h 32"/>
                <a:gd name="T22" fmla="*/ 35 w 35"/>
                <a:gd name="T23" fmla="*/ 17 h 32"/>
                <a:gd name="T24" fmla="*/ 34 w 35"/>
                <a:gd name="T25" fmla="*/ 24 h 32"/>
                <a:gd name="T26" fmla="*/ 31 w 35"/>
                <a:gd name="T27" fmla="*/ 29 h 32"/>
                <a:gd name="T28" fmla="*/ 25 w 35"/>
                <a:gd name="T29" fmla="*/ 32 h 32"/>
                <a:gd name="T30" fmla="*/ 24 w 35"/>
                <a:gd name="T31" fmla="*/ 27 h 32"/>
                <a:gd name="T32" fmla="*/ 28 w 35"/>
                <a:gd name="T33" fmla="*/ 26 h 32"/>
                <a:gd name="T34" fmla="*/ 31 w 35"/>
                <a:gd name="T35" fmla="*/ 22 h 32"/>
                <a:gd name="T36" fmla="*/ 31 w 35"/>
                <a:gd name="T37" fmla="*/ 18 h 32"/>
                <a:gd name="T38" fmla="*/ 30 w 35"/>
                <a:gd name="T39" fmla="*/ 12 h 32"/>
                <a:gd name="T40" fmla="*/ 28 w 35"/>
                <a:gd name="T41" fmla="*/ 8 h 32"/>
                <a:gd name="T42" fmla="*/ 25 w 35"/>
                <a:gd name="T43" fmla="*/ 6 h 32"/>
                <a:gd name="T44" fmla="*/ 18 w 35"/>
                <a:gd name="T45" fmla="*/ 5 h 32"/>
                <a:gd name="T46" fmla="*/ 10 w 35"/>
                <a:gd name="T47" fmla="*/ 7 h 32"/>
                <a:gd name="T48" fmla="*/ 5 w 35"/>
                <a:gd name="T49" fmla="*/ 11 h 32"/>
                <a:gd name="T50" fmla="*/ 4 w 35"/>
                <a:gd name="T51" fmla="*/ 18 h 32"/>
                <a:gd name="T52" fmla="*/ 5 w 35"/>
                <a:gd name="T53" fmla="*/ 23 h 32"/>
                <a:gd name="T54" fmla="*/ 7 w 35"/>
                <a:gd name="T55" fmla="*/ 28 h 32"/>
                <a:gd name="T56" fmla="*/ 14 w 35"/>
                <a:gd name="T57" fmla="*/ 28 h 32"/>
                <a:gd name="T58" fmla="*/ 14 w 35"/>
                <a:gd name="T5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32">
                  <a:moveTo>
                    <a:pt x="14" y="18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3" y="30"/>
                    <a:pt x="2" y="28"/>
                    <a:pt x="1" y="25"/>
                  </a:cubicBezTo>
                  <a:cubicBezTo>
                    <a:pt x="0" y="23"/>
                    <a:pt x="0" y="20"/>
                    <a:pt x="0" y="18"/>
                  </a:cubicBezTo>
                  <a:cubicBezTo>
                    <a:pt x="0" y="14"/>
                    <a:pt x="1" y="11"/>
                    <a:pt x="2" y="9"/>
                  </a:cubicBezTo>
                  <a:cubicBezTo>
                    <a:pt x="3" y="6"/>
                    <a:pt x="6" y="4"/>
                    <a:pt x="8" y="2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5" y="22"/>
                    <a:pt x="34" y="24"/>
                  </a:cubicBezTo>
                  <a:cubicBezTo>
                    <a:pt x="33" y="26"/>
                    <a:pt x="32" y="28"/>
                    <a:pt x="31" y="29"/>
                  </a:cubicBezTo>
                  <a:cubicBezTo>
                    <a:pt x="29" y="30"/>
                    <a:pt x="27" y="31"/>
                    <a:pt x="25" y="32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7"/>
                    <a:pt x="27" y="26"/>
                    <a:pt x="28" y="26"/>
                  </a:cubicBezTo>
                  <a:cubicBezTo>
                    <a:pt x="29" y="25"/>
                    <a:pt x="30" y="24"/>
                    <a:pt x="31" y="22"/>
                  </a:cubicBezTo>
                  <a:cubicBezTo>
                    <a:pt x="31" y="21"/>
                    <a:pt x="31" y="19"/>
                    <a:pt x="31" y="18"/>
                  </a:cubicBezTo>
                  <a:cubicBezTo>
                    <a:pt x="31" y="15"/>
                    <a:pt x="31" y="14"/>
                    <a:pt x="30" y="12"/>
                  </a:cubicBezTo>
                  <a:cubicBezTo>
                    <a:pt x="30" y="11"/>
                    <a:pt x="29" y="9"/>
                    <a:pt x="28" y="8"/>
                  </a:cubicBezTo>
                  <a:cubicBezTo>
                    <a:pt x="27" y="8"/>
                    <a:pt x="26" y="7"/>
                    <a:pt x="25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7"/>
                  </a:cubicBezTo>
                  <a:cubicBezTo>
                    <a:pt x="8" y="8"/>
                    <a:pt x="6" y="9"/>
                    <a:pt x="5" y="11"/>
                  </a:cubicBezTo>
                  <a:cubicBezTo>
                    <a:pt x="4" y="13"/>
                    <a:pt x="4" y="15"/>
                    <a:pt x="4" y="18"/>
                  </a:cubicBezTo>
                  <a:cubicBezTo>
                    <a:pt x="4" y="20"/>
                    <a:pt x="4" y="21"/>
                    <a:pt x="5" y="23"/>
                  </a:cubicBezTo>
                  <a:cubicBezTo>
                    <a:pt x="6" y="25"/>
                    <a:pt x="7" y="27"/>
                    <a:pt x="7" y="28"/>
                  </a:cubicBezTo>
                  <a:cubicBezTo>
                    <a:pt x="14" y="28"/>
                    <a:pt x="14" y="28"/>
                    <a:pt x="14" y="28"/>
                  </a:cubicBez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-467" y="2151"/>
              <a:ext cx="1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3"/>
            <p:cNvSpPr/>
            <p:nvPr/>
          </p:nvSpPr>
          <p:spPr bwMode="auto">
            <a:xfrm>
              <a:off x="-467" y="2180"/>
              <a:ext cx="90" cy="71"/>
            </a:xfrm>
            <a:custGeom>
              <a:avLst/>
              <a:gdLst>
                <a:gd name="T0" fmla="*/ 12 w 35"/>
                <a:gd name="T1" fmla="*/ 26 h 30"/>
                <a:gd name="T2" fmla="*/ 11 w 35"/>
                <a:gd name="T3" fmla="*/ 30 h 30"/>
                <a:gd name="T4" fmla="*/ 3 w 35"/>
                <a:gd name="T5" fmla="*/ 25 h 30"/>
                <a:gd name="T6" fmla="*/ 0 w 35"/>
                <a:gd name="T7" fmla="*/ 16 h 30"/>
                <a:gd name="T8" fmla="*/ 2 w 35"/>
                <a:gd name="T9" fmla="*/ 7 h 30"/>
                <a:gd name="T10" fmla="*/ 9 w 35"/>
                <a:gd name="T11" fmla="*/ 2 h 30"/>
                <a:gd name="T12" fmla="*/ 18 w 35"/>
                <a:gd name="T13" fmla="*/ 0 h 30"/>
                <a:gd name="T14" fmla="*/ 27 w 35"/>
                <a:gd name="T15" fmla="*/ 2 h 30"/>
                <a:gd name="T16" fmla="*/ 33 w 35"/>
                <a:gd name="T17" fmla="*/ 8 h 30"/>
                <a:gd name="T18" fmla="*/ 35 w 35"/>
                <a:gd name="T19" fmla="*/ 16 h 30"/>
                <a:gd name="T20" fmla="*/ 33 w 35"/>
                <a:gd name="T21" fmla="*/ 25 h 30"/>
                <a:gd name="T22" fmla="*/ 25 w 35"/>
                <a:gd name="T23" fmla="*/ 30 h 30"/>
                <a:gd name="T24" fmla="*/ 24 w 35"/>
                <a:gd name="T25" fmla="*/ 25 h 30"/>
                <a:gd name="T26" fmla="*/ 30 w 35"/>
                <a:gd name="T27" fmla="*/ 22 h 30"/>
                <a:gd name="T28" fmla="*/ 31 w 35"/>
                <a:gd name="T29" fmla="*/ 16 h 30"/>
                <a:gd name="T30" fmla="*/ 30 w 35"/>
                <a:gd name="T31" fmla="*/ 9 h 30"/>
                <a:gd name="T32" fmla="*/ 24 w 35"/>
                <a:gd name="T33" fmla="*/ 6 h 30"/>
                <a:gd name="T34" fmla="*/ 18 w 35"/>
                <a:gd name="T35" fmla="*/ 4 h 30"/>
                <a:gd name="T36" fmla="*/ 10 w 35"/>
                <a:gd name="T37" fmla="*/ 6 h 30"/>
                <a:gd name="T38" fmla="*/ 5 w 35"/>
                <a:gd name="T39" fmla="*/ 10 h 30"/>
                <a:gd name="T40" fmla="*/ 4 w 35"/>
                <a:gd name="T41" fmla="*/ 16 h 30"/>
                <a:gd name="T42" fmla="*/ 6 w 35"/>
                <a:gd name="T43" fmla="*/ 22 h 30"/>
                <a:gd name="T44" fmla="*/ 12 w 35"/>
                <a:gd name="T45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0">
                  <a:moveTo>
                    <a:pt x="12" y="26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8" y="29"/>
                    <a:pt x="5" y="28"/>
                    <a:pt x="3" y="25"/>
                  </a:cubicBezTo>
                  <a:cubicBezTo>
                    <a:pt x="1" y="23"/>
                    <a:pt x="0" y="20"/>
                    <a:pt x="0" y="16"/>
                  </a:cubicBezTo>
                  <a:cubicBezTo>
                    <a:pt x="0" y="12"/>
                    <a:pt x="1" y="9"/>
                    <a:pt x="2" y="7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0"/>
                    <a:pt x="15" y="0"/>
                    <a:pt x="18" y="0"/>
                  </a:cubicBezTo>
                  <a:cubicBezTo>
                    <a:pt x="21" y="0"/>
                    <a:pt x="25" y="0"/>
                    <a:pt x="27" y="2"/>
                  </a:cubicBezTo>
                  <a:cubicBezTo>
                    <a:pt x="30" y="3"/>
                    <a:pt x="32" y="5"/>
                    <a:pt x="33" y="8"/>
                  </a:cubicBezTo>
                  <a:cubicBezTo>
                    <a:pt x="35" y="10"/>
                    <a:pt x="35" y="13"/>
                    <a:pt x="35" y="16"/>
                  </a:cubicBezTo>
                  <a:cubicBezTo>
                    <a:pt x="35" y="19"/>
                    <a:pt x="34" y="22"/>
                    <a:pt x="33" y="25"/>
                  </a:cubicBezTo>
                  <a:cubicBezTo>
                    <a:pt x="31" y="27"/>
                    <a:pt x="28" y="29"/>
                    <a:pt x="25" y="30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7" y="24"/>
                    <a:pt x="29" y="23"/>
                    <a:pt x="30" y="22"/>
                  </a:cubicBezTo>
                  <a:cubicBezTo>
                    <a:pt x="31" y="20"/>
                    <a:pt x="31" y="18"/>
                    <a:pt x="31" y="16"/>
                  </a:cubicBezTo>
                  <a:cubicBezTo>
                    <a:pt x="31" y="13"/>
                    <a:pt x="31" y="11"/>
                    <a:pt x="30" y="9"/>
                  </a:cubicBezTo>
                  <a:cubicBezTo>
                    <a:pt x="28" y="8"/>
                    <a:pt x="27" y="6"/>
                    <a:pt x="24" y="6"/>
                  </a:cubicBezTo>
                  <a:cubicBezTo>
                    <a:pt x="22" y="5"/>
                    <a:pt x="20" y="4"/>
                    <a:pt x="18" y="4"/>
                  </a:cubicBezTo>
                  <a:cubicBezTo>
                    <a:pt x="15" y="4"/>
                    <a:pt x="12" y="5"/>
                    <a:pt x="10" y="6"/>
                  </a:cubicBezTo>
                  <a:cubicBezTo>
                    <a:pt x="8" y="7"/>
                    <a:pt x="6" y="8"/>
                    <a:pt x="5" y="10"/>
                  </a:cubicBezTo>
                  <a:cubicBezTo>
                    <a:pt x="4" y="12"/>
                    <a:pt x="4" y="13"/>
                    <a:pt x="4" y="16"/>
                  </a:cubicBezTo>
                  <a:cubicBezTo>
                    <a:pt x="4" y="18"/>
                    <a:pt x="4" y="20"/>
                    <a:pt x="6" y="22"/>
                  </a:cubicBezTo>
                  <a:cubicBezTo>
                    <a:pt x="7" y="24"/>
                    <a:pt x="10" y="25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4"/>
            <p:cNvSpPr>
              <a:spLocks noEditPoints="1"/>
            </p:cNvSpPr>
            <p:nvPr/>
          </p:nvSpPr>
          <p:spPr bwMode="auto">
            <a:xfrm>
              <a:off x="-467" y="2261"/>
              <a:ext cx="90" cy="78"/>
            </a:xfrm>
            <a:custGeom>
              <a:avLst/>
              <a:gdLst>
                <a:gd name="T0" fmla="*/ 17 w 35"/>
                <a:gd name="T1" fmla="*/ 0 h 33"/>
                <a:gd name="T2" fmla="*/ 31 w 35"/>
                <a:gd name="T3" fmla="*/ 5 h 33"/>
                <a:gd name="T4" fmla="*/ 35 w 35"/>
                <a:gd name="T5" fmla="*/ 17 h 33"/>
                <a:gd name="T6" fmla="*/ 33 w 35"/>
                <a:gd name="T7" fmla="*/ 25 h 33"/>
                <a:gd name="T8" fmla="*/ 27 w 35"/>
                <a:gd name="T9" fmla="*/ 31 h 33"/>
                <a:gd name="T10" fmla="*/ 18 w 35"/>
                <a:gd name="T11" fmla="*/ 33 h 33"/>
                <a:gd name="T12" fmla="*/ 8 w 35"/>
                <a:gd name="T13" fmla="*/ 31 h 33"/>
                <a:gd name="T14" fmla="*/ 2 w 35"/>
                <a:gd name="T15" fmla="*/ 25 h 33"/>
                <a:gd name="T16" fmla="*/ 0 w 35"/>
                <a:gd name="T17" fmla="*/ 17 h 33"/>
                <a:gd name="T18" fmla="*/ 2 w 35"/>
                <a:gd name="T19" fmla="*/ 8 h 33"/>
                <a:gd name="T20" fmla="*/ 9 w 35"/>
                <a:gd name="T21" fmla="*/ 2 h 33"/>
                <a:gd name="T22" fmla="*/ 17 w 35"/>
                <a:gd name="T23" fmla="*/ 0 h 33"/>
                <a:gd name="T24" fmla="*/ 17 w 35"/>
                <a:gd name="T25" fmla="*/ 5 h 33"/>
                <a:gd name="T26" fmla="*/ 7 w 35"/>
                <a:gd name="T27" fmla="*/ 8 h 33"/>
                <a:gd name="T28" fmla="*/ 4 w 35"/>
                <a:gd name="T29" fmla="*/ 17 h 33"/>
                <a:gd name="T30" fmla="*/ 7 w 35"/>
                <a:gd name="T31" fmla="*/ 25 h 33"/>
                <a:gd name="T32" fmla="*/ 18 w 35"/>
                <a:gd name="T33" fmla="*/ 29 h 33"/>
                <a:gd name="T34" fmla="*/ 25 w 35"/>
                <a:gd name="T35" fmla="*/ 27 h 33"/>
                <a:gd name="T36" fmla="*/ 30 w 35"/>
                <a:gd name="T37" fmla="*/ 23 h 33"/>
                <a:gd name="T38" fmla="*/ 31 w 35"/>
                <a:gd name="T39" fmla="*/ 17 h 33"/>
                <a:gd name="T40" fmla="*/ 28 w 35"/>
                <a:gd name="T41" fmla="*/ 9 h 33"/>
                <a:gd name="T42" fmla="*/ 17 w 35"/>
                <a:gd name="T43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33">
                  <a:moveTo>
                    <a:pt x="17" y="0"/>
                  </a:moveTo>
                  <a:cubicBezTo>
                    <a:pt x="23" y="0"/>
                    <a:pt x="27" y="2"/>
                    <a:pt x="31" y="5"/>
                  </a:cubicBezTo>
                  <a:cubicBezTo>
                    <a:pt x="34" y="8"/>
                    <a:pt x="35" y="12"/>
                    <a:pt x="35" y="17"/>
                  </a:cubicBezTo>
                  <a:cubicBezTo>
                    <a:pt x="35" y="20"/>
                    <a:pt x="35" y="23"/>
                    <a:pt x="33" y="25"/>
                  </a:cubicBezTo>
                  <a:cubicBezTo>
                    <a:pt x="32" y="28"/>
                    <a:pt x="29" y="30"/>
                    <a:pt x="27" y="31"/>
                  </a:cubicBezTo>
                  <a:cubicBezTo>
                    <a:pt x="24" y="33"/>
                    <a:pt x="21" y="33"/>
                    <a:pt x="18" y="33"/>
                  </a:cubicBezTo>
                  <a:cubicBezTo>
                    <a:pt x="14" y="33"/>
                    <a:pt x="11" y="33"/>
                    <a:pt x="8" y="31"/>
                  </a:cubicBezTo>
                  <a:cubicBezTo>
                    <a:pt x="5" y="30"/>
                    <a:pt x="3" y="28"/>
                    <a:pt x="2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2" y="8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1" y="1"/>
                    <a:pt x="14" y="0"/>
                    <a:pt x="17" y="0"/>
                  </a:cubicBezTo>
                  <a:close/>
                  <a:moveTo>
                    <a:pt x="17" y="5"/>
                  </a:moveTo>
                  <a:cubicBezTo>
                    <a:pt x="13" y="5"/>
                    <a:pt x="10" y="6"/>
                    <a:pt x="7" y="8"/>
                  </a:cubicBezTo>
                  <a:cubicBezTo>
                    <a:pt x="5" y="11"/>
                    <a:pt x="4" y="13"/>
                    <a:pt x="4" y="17"/>
                  </a:cubicBezTo>
                  <a:cubicBezTo>
                    <a:pt x="4" y="20"/>
                    <a:pt x="5" y="23"/>
                    <a:pt x="7" y="25"/>
                  </a:cubicBezTo>
                  <a:cubicBezTo>
                    <a:pt x="10" y="27"/>
                    <a:pt x="13" y="29"/>
                    <a:pt x="18" y="29"/>
                  </a:cubicBezTo>
                  <a:cubicBezTo>
                    <a:pt x="20" y="29"/>
                    <a:pt x="23" y="28"/>
                    <a:pt x="25" y="27"/>
                  </a:cubicBezTo>
                  <a:cubicBezTo>
                    <a:pt x="27" y="26"/>
                    <a:pt x="29" y="25"/>
                    <a:pt x="30" y="23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0" y="11"/>
                    <a:pt x="28" y="9"/>
                  </a:cubicBezTo>
                  <a:cubicBezTo>
                    <a:pt x="26" y="6"/>
                    <a:pt x="22" y="5"/>
                    <a:pt x="1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5"/>
            <p:cNvSpPr/>
            <p:nvPr/>
          </p:nvSpPr>
          <p:spPr bwMode="auto">
            <a:xfrm>
              <a:off x="-467" y="2353"/>
              <a:ext cx="90" cy="79"/>
            </a:xfrm>
            <a:custGeom>
              <a:avLst/>
              <a:gdLst>
                <a:gd name="T0" fmla="*/ 0 w 35"/>
                <a:gd name="T1" fmla="*/ 0 h 33"/>
                <a:gd name="T2" fmla="*/ 35 w 35"/>
                <a:gd name="T3" fmla="*/ 0 h 33"/>
                <a:gd name="T4" fmla="*/ 35 w 35"/>
                <a:gd name="T5" fmla="*/ 7 h 33"/>
                <a:gd name="T6" fmla="*/ 10 w 35"/>
                <a:gd name="T7" fmla="*/ 15 h 33"/>
                <a:gd name="T8" fmla="*/ 5 w 35"/>
                <a:gd name="T9" fmla="*/ 17 h 33"/>
                <a:gd name="T10" fmla="*/ 11 w 35"/>
                <a:gd name="T11" fmla="*/ 18 h 33"/>
                <a:gd name="T12" fmla="*/ 35 w 35"/>
                <a:gd name="T13" fmla="*/ 27 h 33"/>
                <a:gd name="T14" fmla="*/ 35 w 35"/>
                <a:gd name="T15" fmla="*/ 33 h 33"/>
                <a:gd name="T16" fmla="*/ 0 w 35"/>
                <a:gd name="T17" fmla="*/ 33 h 33"/>
                <a:gd name="T18" fmla="*/ 0 w 35"/>
                <a:gd name="T19" fmla="*/ 28 h 33"/>
                <a:gd name="T20" fmla="*/ 29 w 35"/>
                <a:gd name="T21" fmla="*/ 28 h 33"/>
                <a:gd name="T22" fmla="*/ 0 w 35"/>
                <a:gd name="T23" fmla="*/ 18 h 33"/>
                <a:gd name="T24" fmla="*/ 0 w 35"/>
                <a:gd name="T25" fmla="*/ 14 h 33"/>
                <a:gd name="T26" fmla="*/ 30 w 35"/>
                <a:gd name="T27" fmla="*/ 4 h 33"/>
                <a:gd name="T28" fmla="*/ 0 w 35"/>
                <a:gd name="T29" fmla="*/ 4 h 33"/>
                <a:gd name="T30" fmla="*/ 0 w 35"/>
                <a:gd name="T3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3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8" y="16"/>
                    <a:pt x="6" y="16"/>
                    <a:pt x="5" y="17"/>
                  </a:cubicBezTo>
                  <a:cubicBezTo>
                    <a:pt x="7" y="17"/>
                    <a:pt x="8" y="18"/>
                    <a:pt x="11" y="1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标题 1"/>
          <p:cNvSpPr txBox="1"/>
          <p:nvPr/>
        </p:nvSpPr>
        <p:spPr>
          <a:xfrm>
            <a:off x="1538604" y="52695"/>
            <a:ext cx="10402764" cy="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PostgreSQL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的不足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297" y="387350"/>
            <a:ext cx="85217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spc="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2-4</a:t>
            </a:r>
            <a:endParaRPr lang="zh-CN" altLang="en-US" sz="28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36290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100" y="1163576"/>
            <a:ext cx="10845720" cy="5038607"/>
            <a:chOff x="673100" y="1499491"/>
            <a:chExt cx="10845720" cy="5038607"/>
          </a:xfrm>
        </p:grpSpPr>
        <p:grpSp>
          <p:nvGrpSpPr>
            <p:cNvPr id="68" name="îşḻîḋê"/>
            <p:cNvGrpSpPr/>
            <p:nvPr/>
          </p:nvGrpSpPr>
          <p:grpSpPr>
            <a:xfrm>
              <a:off x="1702024" y="1499491"/>
              <a:ext cx="8787952" cy="3082234"/>
              <a:chOff x="1668273" y="1499491"/>
              <a:chExt cx="8787952" cy="3082234"/>
            </a:xfrm>
          </p:grpSpPr>
          <p:grpSp>
            <p:nvGrpSpPr>
              <p:cNvPr id="63" name="íṣlïďê"/>
              <p:cNvGrpSpPr/>
              <p:nvPr/>
            </p:nvGrpSpPr>
            <p:grpSpPr>
              <a:xfrm>
                <a:off x="1668273" y="2735002"/>
                <a:ext cx="1954601" cy="1439951"/>
                <a:chOff x="2069796" y="2735002"/>
                <a:chExt cx="1954601" cy="1439951"/>
              </a:xfrm>
            </p:grpSpPr>
            <p:sp>
              <p:nvSpPr>
                <p:cNvPr id="32" name="îṩ1ïdê"/>
                <p:cNvSpPr/>
                <p:nvPr/>
              </p:nvSpPr>
              <p:spPr>
                <a:xfrm flipH="1">
                  <a:off x="3032201" y="3193054"/>
                  <a:ext cx="910793" cy="569245"/>
                </a:xfrm>
                <a:custGeom>
                  <a:avLst/>
                  <a:gdLst>
                    <a:gd name="connsiteX0" fmla="*/ 1521619 w 1524000"/>
                    <a:gd name="connsiteY0" fmla="*/ 447199 h 952500"/>
                    <a:gd name="connsiteX1" fmla="*/ 1521619 w 1524000"/>
                    <a:gd name="connsiteY1" fmla="*/ 360521 h 952500"/>
                    <a:gd name="connsiteX2" fmla="*/ 1521619 w 1524000"/>
                    <a:gd name="connsiteY2" fmla="*/ 7144 h 952500"/>
                    <a:gd name="connsiteX3" fmla="*/ 989171 w 1524000"/>
                    <a:gd name="connsiteY3" fmla="*/ 7144 h 952500"/>
                    <a:gd name="connsiteX4" fmla="*/ 523399 w 1524000"/>
                    <a:gd name="connsiteY4" fmla="*/ 7144 h 952500"/>
                    <a:gd name="connsiteX5" fmla="*/ 7144 w 1524000"/>
                    <a:gd name="connsiteY5" fmla="*/ 7144 h 952500"/>
                    <a:gd name="connsiteX6" fmla="*/ 7144 w 1524000"/>
                    <a:gd name="connsiteY6" fmla="*/ 353854 h 952500"/>
                    <a:gd name="connsiteX7" fmla="*/ 7144 w 1524000"/>
                    <a:gd name="connsiteY7" fmla="*/ 459581 h 952500"/>
                    <a:gd name="connsiteX8" fmla="*/ 754856 w 1524000"/>
                    <a:gd name="connsiteY8" fmla="*/ 952976 h 952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524000" h="952500">
                      <a:moveTo>
                        <a:pt x="1521619" y="447199"/>
                      </a:moveTo>
                      <a:lnTo>
                        <a:pt x="1521619" y="360521"/>
                      </a:lnTo>
                      <a:lnTo>
                        <a:pt x="1521619" y="7144"/>
                      </a:lnTo>
                      <a:lnTo>
                        <a:pt x="989171" y="7144"/>
                      </a:lnTo>
                      <a:lnTo>
                        <a:pt x="523399" y="7144"/>
                      </a:lnTo>
                      <a:lnTo>
                        <a:pt x="7144" y="7144"/>
                      </a:lnTo>
                      <a:lnTo>
                        <a:pt x="7144" y="353854"/>
                      </a:lnTo>
                      <a:lnTo>
                        <a:pt x="7144" y="459581"/>
                      </a:lnTo>
                      <a:lnTo>
                        <a:pt x="754856" y="952976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33" name="işḷiḑè"/>
                <p:cNvSpPr/>
                <p:nvPr/>
              </p:nvSpPr>
              <p:spPr>
                <a:xfrm flipH="1">
                  <a:off x="2953645" y="3393428"/>
                  <a:ext cx="51232" cy="68310"/>
                </a:xfrm>
                <a:custGeom>
                  <a:avLst/>
                  <a:gdLst>
                    <a:gd name="connsiteX0" fmla="*/ 85249 w 85725"/>
                    <a:gd name="connsiteY0" fmla="*/ 61436 h 114300"/>
                    <a:gd name="connsiteX1" fmla="*/ 7144 w 85725"/>
                    <a:gd name="connsiteY1" fmla="*/ 7144 h 114300"/>
                    <a:gd name="connsiteX2" fmla="*/ 7144 w 85725"/>
                    <a:gd name="connsiteY2" fmla="*/ 111919 h 114300"/>
                    <a:gd name="connsiteX3" fmla="*/ 24289 w 85725"/>
                    <a:gd name="connsiteY3" fmla="*/ 100489 h 114300"/>
                    <a:gd name="connsiteX4" fmla="*/ 85249 w 85725"/>
                    <a:gd name="connsiteY4" fmla="*/ 61436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5725" h="114300">
                      <a:moveTo>
                        <a:pt x="85249" y="61436"/>
                      </a:moveTo>
                      <a:lnTo>
                        <a:pt x="7144" y="7144"/>
                      </a:lnTo>
                      <a:lnTo>
                        <a:pt x="7144" y="111919"/>
                      </a:lnTo>
                      <a:cubicBezTo>
                        <a:pt x="12859" y="100489"/>
                        <a:pt x="12859" y="100489"/>
                        <a:pt x="24289" y="100489"/>
                      </a:cubicBezTo>
                      <a:lnTo>
                        <a:pt x="85249" y="61436"/>
                      </a:ln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34" name="işļîďê"/>
                <p:cNvSpPr/>
                <p:nvPr/>
              </p:nvSpPr>
              <p:spPr>
                <a:xfrm flipH="1">
                  <a:off x="3339595" y="3069528"/>
                  <a:ext cx="301700" cy="102464"/>
                </a:xfrm>
                <a:custGeom>
                  <a:avLst/>
                  <a:gdLst>
                    <a:gd name="connsiteX0" fmla="*/ 255746 w 504825"/>
                    <a:gd name="connsiteY0" fmla="*/ 7144 h 171450"/>
                    <a:gd name="connsiteX1" fmla="*/ 7144 w 504825"/>
                    <a:gd name="connsiteY1" fmla="*/ 170021 h 171450"/>
                    <a:gd name="connsiteX2" fmla="*/ 503396 w 504825"/>
                    <a:gd name="connsiteY2" fmla="*/ 170021 h 1714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504825" h="171450">
                      <a:moveTo>
                        <a:pt x="255746" y="7144"/>
                      </a:moveTo>
                      <a:lnTo>
                        <a:pt x="7144" y="170021"/>
                      </a:lnTo>
                      <a:lnTo>
                        <a:pt x="503396" y="17002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35" name="iṩḷïdé"/>
                <p:cNvSpPr/>
                <p:nvPr/>
              </p:nvSpPr>
              <p:spPr>
                <a:xfrm flipH="1">
                  <a:off x="3961780" y="3388305"/>
                  <a:ext cx="62617" cy="79695"/>
                </a:xfrm>
                <a:custGeom>
                  <a:avLst/>
                  <a:gdLst>
                    <a:gd name="connsiteX0" fmla="*/ 102394 w 104775"/>
                    <a:gd name="connsiteY0" fmla="*/ 7144 h 133350"/>
                    <a:gd name="connsiteX1" fmla="*/ 7144 w 104775"/>
                    <a:gd name="connsiteY1" fmla="*/ 70009 h 133350"/>
                    <a:gd name="connsiteX2" fmla="*/ 102394 w 104775"/>
                    <a:gd name="connsiteY2" fmla="*/ 126206 h 133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04775" h="133350">
                      <a:moveTo>
                        <a:pt x="102394" y="7144"/>
                      </a:moveTo>
                      <a:lnTo>
                        <a:pt x="7144" y="70009"/>
                      </a:lnTo>
                      <a:lnTo>
                        <a:pt x="102394" y="126206"/>
                      </a:ln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36" name="i$ļíďê"/>
                <p:cNvSpPr/>
                <p:nvPr/>
              </p:nvSpPr>
              <p:spPr>
                <a:xfrm flipH="1">
                  <a:off x="2954215" y="3444091"/>
                  <a:ext cx="1070181" cy="717249"/>
                </a:xfrm>
                <a:custGeom>
                  <a:avLst/>
                  <a:gdLst>
                    <a:gd name="connsiteX0" fmla="*/ 1646396 w 1790700"/>
                    <a:gd name="connsiteY0" fmla="*/ 182404 h 1200150"/>
                    <a:gd name="connsiteX1" fmla="*/ 1657826 w 1790700"/>
                    <a:gd name="connsiteY1" fmla="*/ 107156 h 1200150"/>
                    <a:gd name="connsiteX2" fmla="*/ 896779 w 1790700"/>
                    <a:gd name="connsiteY2" fmla="*/ 611981 h 1200150"/>
                    <a:gd name="connsiteX3" fmla="*/ 102394 w 1790700"/>
                    <a:gd name="connsiteY3" fmla="*/ 70009 h 1200150"/>
                    <a:gd name="connsiteX4" fmla="*/ 7144 w 1790700"/>
                    <a:gd name="connsiteY4" fmla="*/ 7144 h 1200150"/>
                    <a:gd name="connsiteX5" fmla="*/ 7144 w 1790700"/>
                    <a:gd name="connsiteY5" fmla="*/ 1193006 h 1200150"/>
                    <a:gd name="connsiteX6" fmla="*/ 1791176 w 1790700"/>
                    <a:gd name="connsiteY6" fmla="*/ 1193006 h 1200150"/>
                    <a:gd name="connsiteX7" fmla="*/ 1791176 w 1790700"/>
                    <a:gd name="connsiteY7" fmla="*/ 294799 h 1200150"/>
                    <a:gd name="connsiteX8" fmla="*/ 1646396 w 1790700"/>
                    <a:gd name="connsiteY8" fmla="*/ 182404 h 1200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90700" h="1200150">
                      <a:moveTo>
                        <a:pt x="1646396" y="182404"/>
                      </a:moveTo>
                      <a:cubicBezTo>
                        <a:pt x="1646396" y="154781"/>
                        <a:pt x="1646396" y="128111"/>
                        <a:pt x="1657826" y="107156"/>
                      </a:cubicBezTo>
                      <a:lnTo>
                        <a:pt x="896779" y="611981"/>
                      </a:lnTo>
                      <a:lnTo>
                        <a:pt x="102394" y="70009"/>
                      </a:lnTo>
                      <a:lnTo>
                        <a:pt x="7144" y="7144"/>
                      </a:lnTo>
                      <a:lnTo>
                        <a:pt x="7144" y="1193006"/>
                      </a:lnTo>
                      <a:lnTo>
                        <a:pt x="1791176" y="1193006"/>
                      </a:lnTo>
                      <a:lnTo>
                        <a:pt x="1791176" y="294799"/>
                      </a:lnTo>
                      <a:cubicBezTo>
                        <a:pt x="1718786" y="295751"/>
                        <a:pt x="1660684" y="237649"/>
                        <a:pt x="1646396" y="18240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37" name="îṥ1idè"/>
                <p:cNvSpPr/>
                <p:nvPr/>
              </p:nvSpPr>
              <p:spPr>
                <a:xfrm flipH="1">
                  <a:off x="2712855" y="2735002"/>
                  <a:ext cx="301700" cy="307392"/>
                </a:xfrm>
                <a:custGeom>
                  <a:avLst/>
                  <a:gdLst>
                    <a:gd name="connsiteX0" fmla="*/ 257651 w 504825"/>
                    <a:gd name="connsiteY0" fmla="*/ 507206 h 514350"/>
                    <a:gd name="connsiteX1" fmla="*/ 499586 w 504825"/>
                    <a:gd name="connsiteY1" fmla="*/ 254794 h 514350"/>
                    <a:gd name="connsiteX2" fmla="*/ 257651 w 504825"/>
                    <a:gd name="connsiteY2" fmla="*/ 7144 h 514350"/>
                    <a:gd name="connsiteX3" fmla="*/ 7144 w 504825"/>
                    <a:gd name="connsiteY3" fmla="*/ 254794 h 514350"/>
                    <a:gd name="connsiteX4" fmla="*/ 257651 w 504825"/>
                    <a:gd name="connsiteY4" fmla="*/ 507206 h 5143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4825" h="514350">
                      <a:moveTo>
                        <a:pt x="257651" y="507206"/>
                      </a:moveTo>
                      <a:cubicBezTo>
                        <a:pt x="386239" y="507206"/>
                        <a:pt x="499586" y="392906"/>
                        <a:pt x="499586" y="254794"/>
                      </a:cubicBezTo>
                      <a:cubicBezTo>
                        <a:pt x="499586" y="118586"/>
                        <a:pt x="385286" y="7144"/>
                        <a:pt x="257651" y="7144"/>
                      </a:cubicBezTo>
                      <a:cubicBezTo>
                        <a:pt x="120491" y="7144"/>
                        <a:pt x="7144" y="118586"/>
                        <a:pt x="7144" y="254794"/>
                      </a:cubicBezTo>
                      <a:cubicBezTo>
                        <a:pt x="7144" y="393859"/>
                        <a:pt x="121444" y="507206"/>
                        <a:pt x="257651" y="507206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38" name="iŝḻîḓé"/>
                <p:cNvSpPr/>
                <p:nvPr/>
              </p:nvSpPr>
              <p:spPr>
                <a:xfrm flipH="1">
                  <a:off x="2564495" y="3122975"/>
                  <a:ext cx="461089" cy="472474"/>
                </a:xfrm>
                <a:custGeom>
                  <a:avLst/>
                  <a:gdLst>
                    <a:gd name="connsiteX0" fmla="*/ 694252 w 771525"/>
                    <a:gd name="connsiteY0" fmla="*/ 11056 h 790575"/>
                    <a:gd name="connsiteX1" fmla="*/ 568522 w 771525"/>
                    <a:gd name="connsiteY1" fmla="*/ 80588 h 790575"/>
                    <a:gd name="connsiteX2" fmla="*/ 420885 w 771525"/>
                    <a:gd name="connsiteY2" fmla="*/ 513976 h 790575"/>
                    <a:gd name="connsiteX3" fmla="*/ 89415 w 771525"/>
                    <a:gd name="connsiteY3" fmla="*/ 576841 h 790575"/>
                    <a:gd name="connsiteX4" fmla="*/ 8452 w 771525"/>
                    <a:gd name="connsiteY4" fmla="*/ 702571 h 790575"/>
                    <a:gd name="connsiteX5" fmla="*/ 128467 w 771525"/>
                    <a:gd name="connsiteY5" fmla="*/ 783533 h 790575"/>
                    <a:gd name="connsiteX6" fmla="*/ 518992 w 771525"/>
                    <a:gd name="connsiteY6" fmla="*/ 702571 h 790575"/>
                    <a:gd name="connsiteX7" fmla="*/ 569475 w 771525"/>
                    <a:gd name="connsiteY7" fmla="*/ 684473 h 790575"/>
                    <a:gd name="connsiteX8" fmla="*/ 602812 w 771525"/>
                    <a:gd name="connsiteY8" fmla="*/ 633038 h 790575"/>
                    <a:gd name="connsiteX9" fmla="*/ 767595 w 771525"/>
                    <a:gd name="connsiteY9" fmla="*/ 140596 h 790575"/>
                    <a:gd name="connsiteX10" fmla="*/ 694252 w 771525"/>
                    <a:gd name="connsiteY10" fmla="*/ 11056 h 7905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771525" h="790575">
                      <a:moveTo>
                        <a:pt x="694252" y="11056"/>
                      </a:moveTo>
                      <a:cubicBezTo>
                        <a:pt x="644722" y="-5137"/>
                        <a:pt x="582810" y="31058"/>
                        <a:pt x="568522" y="80588"/>
                      </a:cubicBezTo>
                      <a:lnTo>
                        <a:pt x="420885" y="513976"/>
                      </a:lnTo>
                      <a:lnTo>
                        <a:pt x="89415" y="576841"/>
                      </a:lnTo>
                      <a:cubicBezTo>
                        <a:pt x="34170" y="595891"/>
                        <a:pt x="-120" y="646373"/>
                        <a:pt x="8452" y="702571"/>
                      </a:cubicBezTo>
                      <a:cubicBezTo>
                        <a:pt x="25597" y="759721"/>
                        <a:pt x="77985" y="794963"/>
                        <a:pt x="128467" y="783533"/>
                      </a:cubicBezTo>
                      <a:lnTo>
                        <a:pt x="518992" y="702571"/>
                      </a:lnTo>
                      <a:cubicBezTo>
                        <a:pt x="530422" y="702571"/>
                        <a:pt x="546615" y="691141"/>
                        <a:pt x="569475" y="684473"/>
                      </a:cubicBezTo>
                      <a:cubicBezTo>
                        <a:pt x="583762" y="672091"/>
                        <a:pt x="594240" y="653993"/>
                        <a:pt x="602812" y="633038"/>
                      </a:cubicBezTo>
                      <a:lnTo>
                        <a:pt x="767595" y="140596"/>
                      </a:lnTo>
                      <a:cubicBezTo>
                        <a:pt x="783787" y="92018"/>
                        <a:pt x="750450" y="31058"/>
                        <a:pt x="694252" y="11056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39" name="išḷîḍê"/>
                <p:cNvSpPr/>
                <p:nvPr/>
              </p:nvSpPr>
              <p:spPr>
                <a:xfrm flipH="1">
                  <a:off x="2069796" y="2996615"/>
                  <a:ext cx="745712" cy="1178338"/>
                </a:xfrm>
                <a:custGeom>
                  <a:avLst/>
                  <a:gdLst>
                    <a:gd name="connsiteX0" fmla="*/ 1216182 w 1247775"/>
                    <a:gd name="connsiteY0" fmla="*/ 1754431 h 1971675"/>
                    <a:gd name="connsiteX1" fmla="*/ 934243 w 1247775"/>
                    <a:gd name="connsiteY1" fmla="*/ 1468681 h 1971675"/>
                    <a:gd name="connsiteX2" fmla="*/ 853280 w 1247775"/>
                    <a:gd name="connsiteY2" fmla="*/ 1089586 h 1971675"/>
                    <a:gd name="connsiteX3" fmla="*/ 892332 w 1247775"/>
                    <a:gd name="connsiteY3" fmla="*/ 837174 h 1971675"/>
                    <a:gd name="connsiteX4" fmla="*/ 510380 w 1247775"/>
                    <a:gd name="connsiteY4" fmla="*/ 118036 h 1971675"/>
                    <a:gd name="connsiteX5" fmla="*/ 217963 w 1247775"/>
                    <a:gd name="connsiteY5" fmla="*/ 36121 h 1971675"/>
                    <a:gd name="connsiteX6" fmla="*/ 119855 w 1247775"/>
                    <a:gd name="connsiteY6" fmla="*/ 90414 h 1971675"/>
                    <a:gd name="connsiteX7" fmla="*/ 36035 w 1247775"/>
                    <a:gd name="connsiteY7" fmla="*/ 379021 h 1971675"/>
                    <a:gd name="connsiteX8" fmla="*/ 99853 w 1247775"/>
                    <a:gd name="connsiteY8" fmla="*/ 499036 h 1971675"/>
                    <a:gd name="connsiteX9" fmla="*/ 172243 w 1247775"/>
                    <a:gd name="connsiteY9" fmla="*/ 284724 h 1971675"/>
                    <a:gd name="connsiteX10" fmla="*/ 305593 w 1247775"/>
                    <a:gd name="connsiteY10" fmla="*/ 191379 h 1971675"/>
                    <a:gd name="connsiteX11" fmla="*/ 356075 w 1247775"/>
                    <a:gd name="connsiteY11" fmla="*/ 202809 h 1971675"/>
                    <a:gd name="connsiteX12" fmla="*/ 448468 w 1247775"/>
                    <a:gd name="connsiteY12" fmla="*/ 379974 h 1971675"/>
                    <a:gd name="connsiteX13" fmla="*/ 292258 w 1247775"/>
                    <a:gd name="connsiteY13" fmla="*/ 857176 h 1971675"/>
                    <a:gd name="connsiteX14" fmla="*/ 420845 w 1247775"/>
                    <a:gd name="connsiteY14" fmla="*/ 1091491 h 1971675"/>
                    <a:gd name="connsiteX15" fmla="*/ 604678 w 1247775"/>
                    <a:gd name="connsiteY15" fmla="*/ 1202934 h 1971675"/>
                    <a:gd name="connsiteX16" fmla="*/ 671353 w 1247775"/>
                    <a:gd name="connsiteY16" fmla="*/ 1555359 h 1971675"/>
                    <a:gd name="connsiteX17" fmla="*/ 682782 w 1247775"/>
                    <a:gd name="connsiteY17" fmla="*/ 1567741 h 1971675"/>
                    <a:gd name="connsiteX18" fmla="*/ 704690 w 1247775"/>
                    <a:gd name="connsiteY18" fmla="*/ 1630606 h 1971675"/>
                    <a:gd name="connsiteX19" fmla="*/ 1033303 w 1247775"/>
                    <a:gd name="connsiteY19" fmla="*/ 1940169 h 1971675"/>
                    <a:gd name="connsiteX20" fmla="*/ 1186655 w 1247775"/>
                    <a:gd name="connsiteY20" fmla="*/ 1940169 h 1971675"/>
                    <a:gd name="connsiteX21" fmla="*/ 1214278 w 1247775"/>
                    <a:gd name="connsiteY21" fmla="*/ 1919214 h 1971675"/>
                    <a:gd name="connsiteX22" fmla="*/ 1216182 w 1247775"/>
                    <a:gd name="connsiteY22" fmla="*/ 1754431 h 19716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247775" h="1971675">
                      <a:moveTo>
                        <a:pt x="1216182" y="1754431"/>
                      </a:moveTo>
                      <a:lnTo>
                        <a:pt x="934243" y="1468681"/>
                      </a:lnTo>
                      <a:lnTo>
                        <a:pt x="853280" y="1089586"/>
                      </a:lnTo>
                      <a:cubicBezTo>
                        <a:pt x="922813" y="1031484"/>
                        <a:pt x="945673" y="920041"/>
                        <a:pt x="892332" y="837174"/>
                      </a:cubicBezTo>
                      <a:lnTo>
                        <a:pt x="510380" y="118036"/>
                      </a:lnTo>
                      <a:cubicBezTo>
                        <a:pt x="449420" y="16119"/>
                        <a:pt x="317975" y="-25791"/>
                        <a:pt x="217963" y="36121"/>
                      </a:cubicBezTo>
                      <a:lnTo>
                        <a:pt x="119855" y="90414"/>
                      </a:lnTo>
                      <a:cubicBezTo>
                        <a:pt x="14128" y="147564"/>
                        <a:pt x="-24925" y="274246"/>
                        <a:pt x="36035" y="379021"/>
                      </a:cubicBezTo>
                      <a:lnTo>
                        <a:pt x="99853" y="499036"/>
                      </a:lnTo>
                      <a:lnTo>
                        <a:pt x="172243" y="284724"/>
                      </a:lnTo>
                      <a:cubicBezTo>
                        <a:pt x="188435" y="233289"/>
                        <a:pt x="250347" y="191379"/>
                        <a:pt x="305593" y="191379"/>
                      </a:cubicBezTo>
                      <a:cubicBezTo>
                        <a:pt x="325595" y="191379"/>
                        <a:pt x="341788" y="191379"/>
                        <a:pt x="356075" y="202809"/>
                      </a:cubicBezTo>
                      <a:cubicBezTo>
                        <a:pt x="431323" y="223764"/>
                        <a:pt x="476090" y="304726"/>
                        <a:pt x="448468" y="379974"/>
                      </a:cubicBezTo>
                      <a:lnTo>
                        <a:pt x="292258" y="857176"/>
                      </a:lnTo>
                      <a:lnTo>
                        <a:pt x="420845" y="1091491"/>
                      </a:lnTo>
                      <a:cubicBezTo>
                        <a:pt x="465613" y="1168644"/>
                        <a:pt x="532288" y="1202934"/>
                        <a:pt x="604678" y="1202934"/>
                      </a:cubicBezTo>
                      <a:lnTo>
                        <a:pt x="671353" y="1555359"/>
                      </a:lnTo>
                      <a:cubicBezTo>
                        <a:pt x="682782" y="1555359"/>
                        <a:pt x="682782" y="1567741"/>
                        <a:pt x="682782" y="1567741"/>
                      </a:cubicBezTo>
                      <a:cubicBezTo>
                        <a:pt x="682782" y="1591554"/>
                        <a:pt x="685640" y="1611556"/>
                        <a:pt x="704690" y="1630606"/>
                      </a:cubicBezTo>
                      <a:lnTo>
                        <a:pt x="1033303" y="1940169"/>
                      </a:lnTo>
                      <a:cubicBezTo>
                        <a:pt x="1075213" y="1981126"/>
                        <a:pt x="1144745" y="1981126"/>
                        <a:pt x="1186655" y="1940169"/>
                      </a:cubicBezTo>
                      <a:lnTo>
                        <a:pt x="1214278" y="1919214"/>
                      </a:lnTo>
                      <a:cubicBezTo>
                        <a:pt x="1258093" y="1865874"/>
                        <a:pt x="1258093" y="1795389"/>
                        <a:pt x="1216182" y="1754431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40" name="ïš1ïḑè"/>
                <p:cNvSpPr/>
                <p:nvPr/>
              </p:nvSpPr>
              <p:spPr>
                <a:xfrm flipH="1">
                  <a:off x="2447588" y="3707082"/>
                  <a:ext cx="159389" cy="466782"/>
                </a:xfrm>
                <a:custGeom>
                  <a:avLst/>
                  <a:gdLst>
                    <a:gd name="connsiteX0" fmla="*/ 128111 w 266700"/>
                    <a:gd name="connsiteY0" fmla="*/ 7144 h 781050"/>
                    <a:gd name="connsiteX1" fmla="*/ 32861 w 266700"/>
                    <a:gd name="connsiteY1" fmla="*/ 146209 h 781050"/>
                    <a:gd name="connsiteX2" fmla="*/ 21431 w 266700"/>
                    <a:gd name="connsiteY2" fmla="*/ 162401 h 781050"/>
                    <a:gd name="connsiteX3" fmla="*/ 7144 w 266700"/>
                    <a:gd name="connsiteY3" fmla="*/ 222409 h 781050"/>
                    <a:gd name="connsiteX4" fmla="*/ 7144 w 266700"/>
                    <a:gd name="connsiteY4" fmla="*/ 666274 h 781050"/>
                    <a:gd name="connsiteX5" fmla="*/ 115729 w 266700"/>
                    <a:gd name="connsiteY5" fmla="*/ 781526 h 781050"/>
                    <a:gd name="connsiteX6" fmla="*/ 154781 w 266700"/>
                    <a:gd name="connsiteY6" fmla="*/ 781526 h 781050"/>
                    <a:gd name="connsiteX7" fmla="*/ 263366 w 266700"/>
                    <a:gd name="connsiteY7" fmla="*/ 666274 h 781050"/>
                    <a:gd name="connsiteX8" fmla="*/ 263366 w 266700"/>
                    <a:gd name="connsiteY8" fmla="*/ 260509 h 781050"/>
                    <a:gd name="connsiteX9" fmla="*/ 263366 w 266700"/>
                    <a:gd name="connsiteY9" fmla="*/ 260509 h 781050"/>
                    <a:gd name="connsiteX10" fmla="*/ 218599 w 266700"/>
                    <a:gd name="connsiteY10" fmla="*/ 50006 h 781050"/>
                    <a:gd name="connsiteX11" fmla="*/ 128111 w 266700"/>
                    <a:gd name="connsiteY11" fmla="*/ 7144 h 781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66700" h="781050">
                      <a:moveTo>
                        <a:pt x="128111" y="7144"/>
                      </a:moveTo>
                      <a:lnTo>
                        <a:pt x="32861" y="146209"/>
                      </a:lnTo>
                      <a:cubicBezTo>
                        <a:pt x="21431" y="152876"/>
                        <a:pt x="21431" y="152876"/>
                        <a:pt x="21431" y="162401"/>
                      </a:cubicBezTo>
                      <a:cubicBezTo>
                        <a:pt x="12859" y="180499"/>
                        <a:pt x="7144" y="192881"/>
                        <a:pt x="7144" y="222409"/>
                      </a:cubicBezTo>
                      <a:lnTo>
                        <a:pt x="7144" y="666274"/>
                      </a:lnTo>
                      <a:cubicBezTo>
                        <a:pt x="7144" y="729139"/>
                        <a:pt x="57626" y="781526"/>
                        <a:pt x="115729" y="781526"/>
                      </a:cubicBezTo>
                      <a:lnTo>
                        <a:pt x="154781" y="781526"/>
                      </a:lnTo>
                      <a:cubicBezTo>
                        <a:pt x="207169" y="781526"/>
                        <a:pt x="263366" y="729139"/>
                        <a:pt x="263366" y="666274"/>
                      </a:cubicBezTo>
                      <a:lnTo>
                        <a:pt x="263366" y="260509"/>
                      </a:lnTo>
                      <a:lnTo>
                        <a:pt x="263366" y="260509"/>
                      </a:lnTo>
                      <a:lnTo>
                        <a:pt x="218599" y="50006"/>
                      </a:lnTo>
                      <a:cubicBezTo>
                        <a:pt x="183356" y="40481"/>
                        <a:pt x="155734" y="22384"/>
                        <a:pt x="128111" y="7144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41" name="îšlíḓê"/>
                <p:cNvSpPr/>
                <p:nvPr/>
              </p:nvSpPr>
              <p:spPr>
                <a:xfrm flipH="1">
                  <a:off x="2772058" y="3140901"/>
                  <a:ext cx="387087" cy="233391"/>
                </a:xfrm>
                <a:custGeom>
                  <a:avLst/>
                  <a:gdLst>
                    <a:gd name="connsiteX0" fmla="*/ 413861 w 647700"/>
                    <a:gd name="connsiteY0" fmla="*/ 378256 h 390525"/>
                    <a:gd name="connsiteX1" fmla="*/ 464344 w 647700"/>
                    <a:gd name="connsiteY1" fmla="*/ 389686 h 390525"/>
                    <a:gd name="connsiteX2" fmla="*/ 525304 w 647700"/>
                    <a:gd name="connsiteY2" fmla="*/ 368731 h 390525"/>
                    <a:gd name="connsiteX3" fmla="*/ 645319 w 647700"/>
                    <a:gd name="connsiteY3" fmla="*/ 286816 h 390525"/>
                    <a:gd name="connsiteX4" fmla="*/ 575786 w 647700"/>
                    <a:gd name="connsiteY4" fmla="*/ 155371 h 390525"/>
                    <a:gd name="connsiteX5" fmla="*/ 551021 w 647700"/>
                    <a:gd name="connsiteY5" fmla="*/ 101079 h 390525"/>
                    <a:gd name="connsiteX6" fmla="*/ 455771 w 647700"/>
                    <a:gd name="connsiteY6" fmla="*/ 162039 h 390525"/>
                    <a:gd name="connsiteX7" fmla="*/ 146209 w 647700"/>
                    <a:gd name="connsiteY7" fmla="*/ 18211 h 390525"/>
                    <a:gd name="connsiteX8" fmla="*/ 7144 w 647700"/>
                    <a:gd name="connsiteY8" fmla="*/ 62026 h 390525"/>
                    <a:gd name="connsiteX9" fmla="*/ 7144 w 647700"/>
                    <a:gd name="connsiteY9" fmla="*/ 68694 h 390525"/>
                    <a:gd name="connsiteX10" fmla="*/ 232886 w 647700"/>
                    <a:gd name="connsiteY10" fmla="*/ 68694 h 390525"/>
                    <a:gd name="connsiteX11" fmla="*/ 232886 w 647700"/>
                    <a:gd name="connsiteY11" fmla="*/ 285864 h 390525"/>
                    <a:gd name="connsiteX12" fmla="*/ 413861 w 647700"/>
                    <a:gd name="connsiteY12" fmla="*/ 378256 h 3905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647700" h="390525">
                      <a:moveTo>
                        <a:pt x="413861" y="378256"/>
                      </a:moveTo>
                      <a:cubicBezTo>
                        <a:pt x="428149" y="389686"/>
                        <a:pt x="447199" y="389686"/>
                        <a:pt x="464344" y="389686"/>
                      </a:cubicBezTo>
                      <a:cubicBezTo>
                        <a:pt x="480536" y="389686"/>
                        <a:pt x="509111" y="378256"/>
                        <a:pt x="525304" y="368731"/>
                      </a:cubicBezTo>
                      <a:lnTo>
                        <a:pt x="645319" y="286816"/>
                      </a:lnTo>
                      <a:lnTo>
                        <a:pt x="575786" y="155371"/>
                      </a:lnTo>
                      <a:cubicBezTo>
                        <a:pt x="570071" y="137274"/>
                        <a:pt x="559594" y="122034"/>
                        <a:pt x="551021" y="101079"/>
                      </a:cubicBezTo>
                      <a:lnTo>
                        <a:pt x="455771" y="162039"/>
                      </a:lnTo>
                      <a:lnTo>
                        <a:pt x="146209" y="18211"/>
                      </a:lnTo>
                      <a:cubicBezTo>
                        <a:pt x="96679" y="-9411"/>
                        <a:pt x="34766" y="18211"/>
                        <a:pt x="7144" y="62026"/>
                      </a:cubicBezTo>
                      <a:cubicBezTo>
                        <a:pt x="7144" y="68694"/>
                        <a:pt x="7144" y="68694"/>
                        <a:pt x="7144" y="68694"/>
                      </a:cubicBezTo>
                      <a:lnTo>
                        <a:pt x="232886" y="68694"/>
                      </a:lnTo>
                      <a:lnTo>
                        <a:pt x="232886" y="285864"/>
                      </a:lnTo>
                      <a:lnTo>
                        <a:pt x="413861" y="37825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</p:grpSp>
          <p:grpSp>
            <p:nvGrpSpPr>
              <p:cNvPr id="62" name="íśḷîḑè"/>
              <p:cNvGrpSpPr/>
              <p:nvPr/>
            </p:nvGrpSpPr>
            <p:grpSpPr>
              <a:xfrm>
                <a:off x="5519036" y="2190940"/>
                <a:ext cx="1889914" cy="2390785"/>
                <a:chOff x="5420310" y="2190940"/>
                <a:chExt cx="1889914" cy="2390785"/>
              </a:xfrm>
            </p:grpSpPr>
            <p:sp>
              <p:nvSpPr>
                <p:cNvPr id="43" name="iŝ1iḓe"/>
                <p:cNvSpPr/>
                <p:nvPr/>
              </p:nvSpPr>
              <p:spPr>
                <a:xfrm>
                  <a:off x="6079635" y="2339930"/>
                  <a:ext cx="1135165" cy="722377"/>
                </a:xfrm>
                <a:custGeom>
                  <a:avLst/>
                  <a:gdLst>
                    <a:gd name="connsiteX0" fmla="*/ 2422155 w 2430647"/>
                    <a:gd name="connsiteY0" fmla="*/ 734512 h 1546775"/>
                    <a:gd name="connsiteX1" fmla="*/ 2422155 w 2430647"/>
                    <a:gd name="connsiteY1" fmla="*/ 583978 h 1546775"/>
                    <a:gd name="connsiteX2" fmla="*/ 2422155 w 2430647"/>
                    <a:gd name="connsiteY2" fmla="*/ 14985 h 1546775"/>
                    <a:gd name="connsiteX3" fmla="*/ 1578334 w 2430647"/>
                    <a:gd name="connsiteY3" fmla="*/ 14985 h 1546775"/>
                    <a:gd name="connsiteX4" fmla="*/ 824280 w 2430647"/>
                    <a:gd name="connsiteY4" fmla="*/ 14985 h 1546775"/>
                    <a:gd name="connsiteX5" fmla="*/ 14985 w 2430647"/>
                    <a:gd name="connsiteY5" fmla="*/ 14985 h 1546775"/>
                    <a:gd name="connsiteX6" fmla="*/ 14985 w 2430647"/>
                    <a:gd name="connsiteY6" fmla="*/ 566024 h 1546775"/>
                    <a:gd name="connsiteX7" fmla="*/ 14985 w 2430647"/>
                    <a:gd name="connsiteY7" fmla="*/ 745561 h 1546775"/>
                    <a:gd name="connsiteX8" fmla="*/ 1201307 w 2430647"/>
                    <a:gd name="connsiteY8" fmla="*/ 1538283 h 1546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430647" h="1546775">
                      <a:moveTo>
                        <a:pt x="2422155" y="734512"/>
                      </a:moveTo>
                      <a:lnTo>
                        <a:pt x="2422155" y="583978"/>
                      </a:lnTo>
                      <a:lnTo>
                        <a:pt x="2422155" y="14985"/>
                      </a:lnTo>
                      <a:lnTo>
                        <a:pt x="1578334" y="14985"/>
                      </a:lnTo>
                      <a:lnTo>
                        <a:pt x="824280" y="14985"/>
                      </a:lnTo>
                      <a:lnTo>
                        <a:pt x="14985" y="14985"/>
                      </a:lnTo>
                      <a:lnTo>
                        <a:pt x="14985" y="566024"/>
                      </a:lnTo>
                      <a:lnTo>
                        <a:pt x="14985" y="745561"/>
                      </a:lnTo>
                      <a:lnTo>
                        <a:pt x="1201307" y="1538283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3780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44" name="isḻiḍe"/>
                <p:cNvSpPr/>
                <p:nvPr/>
              </p:nvSpPr>
              <p:spPr>
                <a:xfrm>
                  <a:off x="6453723" y="2190940"/>
                  <a:ext cx="380538" cy="135446"/>
                </a:xfrm>
                <a:custGeom>
                  <a:avLst/>
                  <a:gdLst>
                    <a:gd name="connsiteX0" fmla="*/ 409965 w 814819"/>
                    <a:gd name="connsiteY0" fmla="*/ 14985 h 290020"/>
                    <a:gd name="connsiteX1" fmla="*/ 14985 w 814819"/>
                    <a:gd name="connsiteY1" fmla="*/ 281528 h 290020"/>
                    <a:gd name="connsiteX2" fmla="*/ 809089 w 814819"/>
                    <a:gd name="connsiteY2" fmla="*/ 281528 h 290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814819" h="290020">
                      <a:moveTo>
                        <a:pt x="409965" y="14985"/>
                      </a:moveTo>
                      <a:lnTo>
                        <a:pt x="14985" y="281528"/>
                      </a:lnTo>
                      <a:lnTo>
                        <a:pt x="809089" y="281528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45" name="iŝḷiḑè"/>
                <p:cNvSpPr/>
                <p:nvPr/>
              </p:nvSpPr>
              <p:spPr>
                <a:xfrm>
                  <a:off x="5973858" y="2584378"/>
                  <a:ext cx="83848" cy="103196"/>
                </a:xfrm>
                <a:custGeom>
                  <a:avLst/>
                  <a:gdLst>
                    <a:gd name="connsiteX0" fmla="*/ 165520 w 179536"/>
                    <a:gd name="connsiteY0" fmla="*/ 14985 h 220967"/>
                    <a:gd name="connsiteX1" fmla="*/ 14985 w 179536"/>
                    <a:gd name="connsiteY1" fmla="*/ 110278 h 220967"/>
                    <a:gd name="connsiteX2" fmla="*/ 165520 w 179536"/>
                    <a:gd name="connsiteY2" fmla="*/ 211094 h 220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79536" h="220967">
                      <a:moveTo>
                        <a:pt x="165520" y="14985"/>
                      </a:moveTo>
                      <a:lnTo>
                        <a:pt x="14985" y="110278"/>
                      </a:lnTo>
                      <a:lnTo>
                        <a:pt x="165520" y="21109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3780" cap="flat">
                  <a:solidFill>
                    <a:schemeClr val="bg1">
                      <a:lumMod val="75000"/>
                    </a:schemeClr>
                  </a:solidFill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46" name="ïṥḷîḍe"/>
                <p:cNvSpPr/>
                <p:nvPr/>
              </p:nvSpPr>
              <p:spPr>
                <a:xfrm>
                  <a:off x="5975116" y="2661943"/>
                  <a:ext cx="1335108" cy="896522"/>
                </a:xfrm>
                <a:custGeom>
                  <a:avLst/>
                  <a:gdLst>
                    <a:gd name="connsiteX0" fmla="*/ 1437466 w 2858773"/>
                    <a:gd name="connsiteY0" fmla="*/ 958242 h 1919659"/>
                    <a:gd name="connsiteX1" fmla="*/ 165520 w 2858773"/>
                    <a:gd name="connsiteY1" fmla="*/ 106134 h 1919659"/>
                    <a:gd name="connsiteX2" fmla="*/ 14985 w 2858773"/>
                    <a:gd name="connsiteY2" fmla="*/ 14985 h 1919659"/>
                    <a:gd name="connsiteX3" fmla="*/ 14985 w 2858773"/>
                    <a:gd name="connsiteY3" fmla="*/ 1572809 h 1919659"/>
                    <a:gd name="connsiteX4" fmla="*/ 32939 w 2858773"/>
                    <a:gd name="connsiteY4" fmla="*/ 1572809 h 1919659"/>
                    <a:gd name="connsiteX5" fmla="*/ 32939 w 2858773"/>
                    <a:gd name="connsiteY5" fmla="*/ 1572809 h 1919659"/>
                    <a:gd name="connsiteX6" fmla="*/ 676508 w 2858773"/>
                    <a:gd name="connsiteY6" fmla="*/ 1583858 h 1919659"/>
                    <a:gd name="connsiteX7" fmla="*/ 820137 w 2858773"/>
                    <a:gd name="connsiteY7" fmla="*/ 1663959 h 1919659"/>
                    <a:gd name="connsiteX8" fmla="*/ 889190 w 2858773"/>
                    <a:gd name="connsiteY8" fmla="*/ 1831066 h 1919659"/>
                    <a:gd name="connsiteX9" fmla="*/ 871236 w 2858773"/>
                    <a:gd name="connsiteY9" fmla="*/ 1907024 h 1919659"/>
                    <a:gd name="connsiteX10" fmla="*/ 2853043 w 2858773"/>
                    <a:gd name="connsiteY10" fmla="*/ 1907024 h 1919659"/>
                    <a:gd name="connsiteX11" fmla="*/ 2853043 w 2858773"/>
                    <a:gd name="connsiteY11" fmla="*/ 14985 h 1919659"/>
                    <a:gd name="connsiteX12" fmla="*/ 2737034 w 2858773"/>
                    <a:gd name="connsiteY12" fmla="*/ 95086 h 1919659"/>
                    <a:gd name="connsiteX13" fmla="*/ 1437466 w 2858773"/>
                    <a:gd name="connsiteY13" fmla="*/ 958242 h 19196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858773" h="1919659">
                      <a:moveTo>
                        <a:pt x="1437466" y="958242"/>
                      </a:moveTo>
                      <a:lnTo>
                        <a:pt x="165520" y="106134"/>
                      </a:lnTo>
                      <a:lnTo>
                        <a:pt x="14985" y="14985"/>
                      </a:lnTo>
                      <a:lnTo>
                        <a:pt x="14985" y="1572809"/>
                      </a:lnTo>
                      <a:lnTo>
                        <a:pt x="32939" y="1572809"/>
                      </a:lnTo>
                      <a:lnTo>
                        <a:pt x="32939" y="1572809"/>
                      </a:lnTo>
                      <a:lnTo>
                        <a:pt x="676508" y="1583858"/>
                      </a:lnTo>
                      <a:cubicBezTo>
                        <a:pt x="731750" y="1583858"/>
                        <a:pt x="781468" y="1612860"/>
                        <a:pt x="820137" y="1663959"/>
                      </a:cubicBezTo>
                      <a:cubicBezTo>
                        <a:pt x="867093" y="1704009"/>
                        <a:pt x="889190" y="1763394"/>
                        <a:pt x="889190" y="1831066"/>
                      </a:cubicBezTo>
                      <a:cubicBezTo>
                        <a:pt x="889190" y="1849019"/>
                        <a:pt x="889190" y="1872497"/>
                        <a:pt x="871236" y="1907024"/>
                      </a:cubicBezTo>
                      <a:lnTo>
                        <a:pt x="2853043" y="1907024"/>
                      </a:lnTo>
                      <a:lnTo>
                        <a:pt x="2853043" y="14985"/>
                      </a:lnTo>
                      <a:lnTo>
                        <a:pt x="2737034" y="95086"/>
                      </a:lnTo>
                      <a:lnTo>
                        <a:pt x="1437466" y="958242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47" name="îṧḻîḋe"/>
                <p:cNvSpPr/>
                <p:nvPr/>
              </p:nvSpPr>
              <p:spPr>
                <a:xfrm>
                  <a:off x="5420310" y="3046149"/>
                  <a:ext cx="715927" cy="1535052"/>
                </a:xfrm>
                <a:custGeom>
                  <a:avLst/>
                  <a:gdLst>
                    <a:gd name="connsiteX0" fmla="*/ 1255162 w 1532965"/>
                    <a:gd name="connsiteY0" fmla="*/ 1780039 h 3286898"/>
                    <a:gd name="connsiteX1" fmla="*/ 1295212 w 1532965"/>
                    <a:gd name="connsiteY1" fmla="*/ 1451350 h 3286898"/>
                    <a:gd name="connsiteX2" fmla="*/ 1219255 w 1532965"/>
                    <a:gd name="connsiteY2" fmla="*/ 1216571 h 3286898"/>
                    <a:gd name="connsiteX3" fmla="*/ 1201301 w 1532965"/>
                    <a:gd name="connsiteY3" fmla="*/ 1216571 h 3286898"/>
                    <a:gd name="connsiteX4" fmla="*/ 1050767 w 1532965"/>
                    <a:gd name="connsiteY4" fmla="*/ 1165472 h 3286898"/>
                    <a:gd name="connsiteX5" fmla="*/ 415484 w 1532965"/>
                    <a:gd name="connsiteY5" fmla="*/ 651722 h 3286898"/>
                    <a:gd name="connsiteX6" fmla="*/ 342288 w 1532965"/>
                    <a:gd name="connsiteY6" fmla="*/ 490139 h 3286898"/>
                    <a:gd name="connsiteX7" fmla="*/ 394768 w 1532965"/>
                    <a:gd name="connsiteY7" fmla="*/ 325794 h 3286898"/>
                    <a:gd name="connsiteX8" fmla="*/ 566018 w 1532965"/>
                    <a:gd name="connsiteY8" fmla="*/ 242931 h 3286898"/>
                    <a:gd name="connsiteX9" fmla="*/ 726220 w 1532965"/>
                    <a:gd name="connsiteY9" fmla="*/ 292649 h 3286898"/>
                    <a:gd name="connsiteX10" fmla="*/ 923710 w 1532965"/>
                    <a:gd name="connsiteY10" fmla="*/ 469423 h 3286898"/>
                    <a:gd name="connsiteX11" fmla="*/ 846371 w 1532965"/>
                    <a:gd name="connsiteY11" fmla="*/ 236026 h 3286898"/>
                    <a:gd name="connsiteX12" fmla="*/ 408578 w 1532965"/>
                    <a:gd name="connsiteY12" fmla="*/ 37154 h 3286898"/>
                    <a:gd name="connsiteX13" fmla="*/ 242852 w 1532965"/>
                    <a:gd name="connsiteY13" fmla="*/ 107588 h 3286898"/>
                    <a:gd name="connsiteX14" fmla="*/ 34314 w 1532965"/>
                    <a:gd name="connsiteY14" fmla="*/ 542619 h 3286898"/>
                    <a:gd name="connsiteX15" fmla="*/ 506633 w 1532965"/>
                    <a:gd name="connsiteY15" fmla="*/ 1749657 h 3286898"/>
                    <a:gd name="connsiteX16" fmla="*/ 887803 w 1532965"/>
                    <a:gd name="connsiteY16" fmla="*/ 1972005 h 3286898"/>
                    <a:gd name="connsiteX17" fmla="*/ 1114295 w 1532965"/>
                    <a:gd name="connsiteY17" fmla="*/ 2451230 h 3286898"/>
                    <a:gd name="connsiteX18" fmla="*/ 1114295 w 1532965"/>
                    <a:gd name="connsiteY18" fmla="*/ 3100323 h 3286898"/>
                    <a:gd name="connsiteX19" fmla="*/ 1293831 w 1532965"/>
                    <a:gd name="connsiteY19" fmla="*/ 3284003 h 3286898"/>
                    <a:gd name="connsiteX20" fmla="*/ 1351835 w 1532965"/>
                    <a:gd name="connsiteY20" fmla="*/ 3284003 h 3286898"/>
                    <a:gd name="connsiteX21" fmla="*/ 1529991 w 1532965"/>
                    <a:gd name="connsiteY21" fmla="*/ 3100323 h 3286898"/>
                    <a:gd name="connsiteX22" fmla="*/ 1529991 w 1532965"/>
                    <a:gd name="connsiteY22" fmla="*/ 2394607 h 3286898"/>
                    <a:gd name="connsiteX23" fmla="*/ 1492702 w 1532965"/>
                    <a:gd name="connsiteY23" fmla="*/ 2284123 h 3286898"/>
                    <a:gd name="connsiteX24" fmla="*/ 1255162 w 1532965"/>
                    <a:gd name="connsiteY24" fmla="*/ 1780039 h 32868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532965" h="3286898">
                      <a:moveTo>
                        <a:pt x="1255162" y="1780039"/>
                      </a:moveTo>
                      <a:cubicBezTo>
                        <a:pt x="1321452" y="1680604"/>
                        <a:pt x="1339406" y="1553547"/>
                        <a:pt x="1295212" y="1451350"/>
                      </a:cubicBezTo>
                      <a:lnTo>
                        <a:pt x="1219255" y="1216571"/>
                      </a:lnTo>
                      <a:cubicBezTo>
                        <a:pt x="1201301" y="1216571"/>
                        <a:pt x="1201301" y="1216571"/>
                        <a:pt x="1201301" y="1216571"/>
                      </a:cubicBezTo>
                      <a:cubicBezTo>
                        <a:pt x="1139154" y="1216571"/>
                        <a:pt x="1092198" y="1202761"/>
                        <a:pt x="1050767" y="1165472"/>
                      </a:cubicBezTo>
                      <a:lnTo>
                        <a:pt x="415484" y="651722"/>
                      </a:lnTo>
                      <a:cubicBezTo>
                        <a:pt x="367147" y="614433"/>
                        <a:pt x="342288" y="563335"/>
                        <a:pt x="342288" y="490139"/>
                      </a:cubicBezTo>
                      <a:cubicBezTo>
                        <a:pt x="328477" y="437659"/>
                        <a:pt x="349193" y="365844"/>
                        <a:pt x="394768" y="325794"/>
                      </a:cubicBezTo>
                      <a:cubicBezTo>
                        <a:pt x="430675" y="274695"/>
                        <a:pt x="506633" y="242931"/>
                        <a:pt x="566018" y="242931"/>
                      </a:cubicBezTo>
                      <a:cubicBezTo>
                        <a:pt x="625403" y="242931"/>
                        <a:pt x="679264" y="260884"/>
                        <a:pt x="726220" y="292649"/>
                      </a:cubicBezTo>
                      <a:lnTo>
                        <a:pt x="923710" y="469423"/>
                      </a:lnTo>
                      <a:lnTo>
                        <a:pt x="846371" y="236026"/>
                      </a:lnTo>
                      <a:cubicBezTo>
                        <a:pt x="774557" y="67538"/>
                        <a:pt x="583972" y="-31898"/>
                        <a:pt x="408578" y="37154"/>
                      </a:cubicBezTo>
                      <a:lnTo>
                        <a:pt x="242852" y="107588"/>
                      </a:lnTo>
                      <a:cubicBezTo>
                        <a:pt x="64697" y="157306"/>
                        <a:pt x="-27833" y="365844"/>
                        <a:pt x="34314" y="542619"/>
                      </a:cubicBezTo>
                      <a:lnTo>
                        <a:pt x="506633" y="1749657"/>
                      </a:lnTo>
                      <a:cubicBezTo>
                        <a:pt x="550826" y="1911239"/>
                        <a:pt x="726220" y="2005151"/>
                        <a:pt x="887803" y="1972005"/>
                      </a:cubicBezTo>
                      <a:lnTo>
                        <a:pt x="1114295" y="2451230"/>
                      </a:lnTo>
                      <a:lnTo>
                        <a:pt x="1114295" y="3100323"/>
                      </a:lnTo>
                      <a:cubicBezTo>
                        <a:pt x="1114295" y="3199759"/>
                        <a:pt x="1201301" y="3284003"/>
                        <a:pt x="1293831" y="3284003"/>
                      </a:cubicBezTo>
                      <a:lnTo>
                        <a:pt x="1351835" y="3284003"/>
                      </a:lnTo>
                      <a:cubicBezTo>
                        <a:pt x="1442985" y="3284003"/>
                        <a:pt x="1529991" y="3199759"/>
                        <a:pt x="1529991" y="3100323"/>
                      </a:cubicBezTo>
                      <a:lnTo>
                        <a:pt x="1529991" y="2394607"/>
                      </a:lnTo>
                      <a:cubicBezTo>
                        <a:pt x="1529991" y="2347651"/>
                        <a:pt x="1512037" y="2313125"/>
                        <a:pt x="1492702" y="2284123"/>
                      </a:cubicBezTo>
                      <a:lnTo>
                        <a:pt x="1255162" y="1780039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3780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48" name="iŝḻiḍê"/>
                <p:cNvSpPr/>
                <p:nvPr/>
              </p:nvSpPr>
              <p:spPr>
                <a:xfrm>
                  <a:off x="5444812" y="2635331"/>
                  <a:ext cx="380538" cy="380537"/>
                </a:xfrm>
                <a:custGeom>
                  <a:avLst/>
                  <a:gdLst>
                    <a:gd name="connsiteX0" fmla="*/ 414116 w 814819"/>
                    <a:gd name="connsiteY0" fmla="*/ 810470 h 814819"/>
                    <a:gd name="connsiteX1" fmla="*/ 806335 w 814819"/>
                    <a:gd name="connsiteY1" fmla="*/ 416871 h 814819"/>
                    <a:gd name="connsiteX2" fmla="*/ 414116 w 814819"/>
                    <a:gd name="connsiteY2" fmla="*/ 14985 h 814819"/>
                    <a:gd name="connsiteX3" fmla="*/ 14993 w 814819"/>
                    <a:gd name="connsiteY3" fmla="*/ 416871 h 814819"/>
                    <a:gd name="connsiteX4" fmla="*/ 414116 w 814819"/>
                    <a:gd name="connsiteY4" fmla="*/ 810470 h 8148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14819" h="814819">
                      <a:moveTo>
                        <a:pt x="414116" y="810470"/>
                      </a:moveTo>
                      <a:cubicBezTo>
                        <a:pt x="629560" y="810470"/>
                        <a:pt x="806335" y="630933"/>
                        <a:pt x="806335" y="416871"/>
                      </a:cubicBezTo>
                      <a:cubicBezTo>
                        <a:pt x="806335" y="194522"/>
                        <a:pt x="628179" y="14985"/>
                        <a:pt x="414116" y="14985"/>
                      </a:cubicBezTo>
                      <a:cubicBezTo>
                        <a:pt x="191767" y="14985"/>
                        <a:pt x="14993" y="194522"/>
                        <a:pt x="14993" y="416871"/>
                      </a:cubicBezTo>
                      <a:cubicBezTo>
                        <a:pt x="13612" y="629552"/>
                        <a:pt x="191767" y="810470"/>
                        <a:pt x="414116" y="810470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3780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49" name="îslîḍè"/>
                <p:cNvSpPr/>
                <p:nvPr/>
              </p:nvSpPr>
              <p:spPr>
                <a:xfrm>
                  <a:off x="5600943" y="3182924"/>
                  <a:ext cx="761076" cy="412787"/>
                </a:xfrm>
                <a:custGeom>
                  <a:avLst/>
                  <a:gdLst>
                    <a:gd name="connsiteX0" fmla="*/ 1459475 w 1629638"/>
                    <a:gd name="connsiteY0" fmla="*/ 532868 h 883871"/>
                    <a:gd name="connsiteX1" fmla="*/ 869767 w 1629638"/>
                    <a:gd name="connsiteY1" fmla="*/ 524581 h 883871"/>
                    <a:gd name="connsiteX2" fmla="*/ 706803 w 1629638"/>
                    <a:gd name="connsiteY2" fmla="*/ 389238 h 883871"/>
                    <a:gd name="connsiteX3" fmla="*/ 688849 w 1629638"/>
                    <a:gd name="connsiteY3" fmla="*/ 374047 h 883871"/>
                    <a:gd name="connsiteX4" fmla="*/ 688849 w 1629638"/>
                    <a:gd name="connsiteY4" fmla="*/ 374047 h 883871"/>
                    <a:gd name="connsiteX5" fmla="*/ 706803 w 1629638"/>
                    <a:gd name="connsiteY5" fmla="*/ 389238 h 883871"/>
                    <a:gd name="connsiteX6" fmla="*/ 293869 w 1629638"/>
                    <a:gd name="connsiteY6" fmla="*/ 42595 h 883871"/>
                    <a:gd name="connsiteX7" fmla="*/ 45280 w 1629638"/>
                    <a:gd name="connsiteY7" fmla="*/ 71597 h 883871"/>
                    <a:gd name="connsiteX8" fmla="*/ 78425 w 1629638"/>
                    <a:gd name="connsiteY8" fmla="*/ 306375 h 883871"/>
                    <a:gd name="connsiteX9" fmla="*/ 706803 w 1629638"/>
                    <a:gd name="connsiteY9" fmla="*/ 827031 h 883871"/>
                    <a:gd name="connsiteX10" fmla="*/ 815906 w 1629638"/>
                    <a:gd name="connsiteY10" fmla="*/ 860177 h 883871"/>
                    <a:gd name="connsiteX11" fmla="*/ 833859 w 1629638"/>
                    <a:gd name="connsiteY11" fmla="*/ 860177 h 883871"/>
                    <a:gd name="connsiteX12" fmla="*/ 1459475 w 1629638"/>
                    <a:gd name="connsiteY12" fmla="*/ 873987 h 883871"/>
                    <a:gd name="connsiteX13" fmla="*/ 1621058 w 1629638"/>
                    <a:gd name="connsiteY13" fmla="*/ 702737 h 883871"/>
                    <a:gd name="connsiteX14" fmla="*/ 1459475 w 1629638"/>
                    <a:gd name="connsiteY14" fmla="*/ 532868 h 8838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629638" h="883871">
                      <a:moveTo>
                        <a:pt x="1459475" y="532868"/>
                      </a:moveTo>
                      <a:lnTo>
                        <a:pt x="869767" y="524581"/>
                      </a:lnTo>
                      <a:lnTo>
                        <a:pt x="706803" y="389238"/>
                      </a:lnTo>
                      <a:lnTo>
                        <a:pt x="688849" y="374047"/>
                      </a:lnTo>
                      <a:lnTo>
                        <a:pt x="688849" y="374047"/>
                      </a:lnTo>
                      <a:lnTo>
                        <a:pt x="706803" y="389238"/>
                      </a:lnTo>
                      <a:lnTo>
                        <a:pt x="293869" y="42595"/>
                      </a:lnTo>
                      <a:cubicBezTo>
                        <a:pt x="209625" y="-1598"/>
                        <a:pt x="121238" y="6688"/>
                        <a:pt x="45280" y="71597"/>
                      </a:cubicBezTo>
                      <a:cubicBezTo>
                        <a:pt x="-5819" y="142031"/>
                        <a:pt x="9373" y="248371"/>
                        <a:pt x="78425" y="306375"/>
                      </a:cubicBezTo>
                      <a:lnTo>
                        <a:pt x="706803" y="827031"/>
                      </a:lnTo>
                      <a:cubicBezTo>
                        <a:pt x="728900" y="860177"/>
                        <a:pt x="768950" y="860177"/>
                        <a:pt x="815906" y="860177"/>
                      </a:cubicBezTo>
                      <a:cubicBezTo>
                        <a:pt x="815906" y="860177"/>
                        <a:pt x="815906" y="860177"/>
                        <a:pt x="833859" y="860177"/>
                      </a:cubicBezTo>
                      <a:lnTo>
                        <a:pt x="1459475" y="873987"/>
                      </a:lnTo>
                      <a:cubicBezTo>
                        <a:pt x="1539576" y="880892"/>
                        <a:pt x="1621058" y="796648"/>
                        <a:pt x="1621058" y="702737"/>
                      </a:cubicBezTo>
                      <a:cubicBezTo>
                        <a:pt x="1621058" y="618493"/>
                        <a:pt x="1557530" y="532868"/>
                        <a:pt x="1459475" y="532868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3780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50" name="ïšľïḓê"/>
                <p:cNvSpPr/>
                <p:nvPr/>
              </p:nvSpPr>
              <p:spPr>
                <a:xfrm>
                  <a:off x="5444812" y="3981894"/>
                  <a:ext cx="464385" cy="599831"/>
                </a:xfrm>
                <a:custGeom>
                  <a:avLst/>
                  <a:gdLst>
                    <a:gd name="connsiteX0" fmla="*/ 792861 w 994355"/>
                    <a:gd name="connsiteY0" fmla="*/ 28796 h 1284376"/>
                    <a:gd name="connsiteX1" fmla="*/ 763859 w 994355"/>
                    <a:gd name="connsiteY1" fmla="*/ 28796 h 1284376"/>
                    <a:gd name="connsiteX2" fmla="*/ 672710 w 994355"/>
                    <a:gd name="connsiteY2" fmla="*/ 14985 h 1284376"/>
                    <a:gd name="connsiteX3" fmla="*/ 512508 w 994355"/>
                    <a:gd name="connsiteY3" fmla="*/ 443111 h 1284376"/>
                    <a:gd name="connsiteX4" fmla="*/ 67810 w 994355"/>
                    <a:gd name="connsiteY4" fmla="*/ 912668 h 1284376"/>
                    <a:gd name="connsiteX5" fmla="*/ 67810 w 994355"/>
                    <a:gd name="connsiteY5" fmla="*/ 1176448 h 1284376"/>
                    <a:gd name="connsiteX6" fmla="*/ 110623 w 994355"/>
                    <a:gd name="connsiteY6" fmla="*/ 1223404 h 1284376"/>
                    <a:gd name="connsiteX7" fmla="*/ 363355 w 994355"/>
                    <a:gd name="connsiteY7" fmla="*/ 1223404 h 1284376"/>
                    <a:gd name="connsiteX8" fmla="*/ 864676 w 994355"/>
                    <a:gd name="connsiteY8" fmla="*/ 715177 h 1284376"/>
                    <a:gd name="connsiteX9" fmla="*/ 908870 w 994355"/>
                    <a:gd name="connsiteY9" fmla="*/ 599169 h 1284376"/>
                    <a:gd name="connsiteX10" fmla="*/ 984827 w 994355"/>
                    <a:gd name="connsiteY10" fmla="*/ 405822 h 1284376"/>
                    <a:gd name="connsiteX11" fmla="*/ 792861 w 994355"/>
                    <a:gd name="connsiteY11" fmla="*/ 28796 h 12843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94355" h="1284376">
                      <a:moveTo>
                        <a:pt x="792861" y="28796"/>
                      </a:moveTo>
                      <a:cubicBezTo>
                        <a:pt x="781813" y="28796"/>
                        <a:pt x="781813" y="28796"/>
                        <a:pt x="763859" y="28796"/>
                      </a:cubicBezTo>
                      <a:cubicBezTo>
                        <a:pt x="739000" y="28796"/>
                        <a:pt x="690664" y="28796"/>
                        <a:pt x="672710" y="14985"/>
                      </a:cubicBezTo>
                      <a:lnTo>
                        <a:pt x="512508" y="443111"/>
                      </a:lnTo>
                      <a:lnTo>
                        <a:pt x="67810" y="912668"/>
                      </a:lnTo>
                      <a:cubicBezTo>
                        <a:pt x="-2623" y="985863"/>
                        <a:pt x="-2623" y="1107395"/>
                        <a:pt x="67810" y="1176448"/>
                      </a:cubicBezTo>
                      <a:lnTo>
                        <a:pt x="110623" y="1223404"/>
                      </a:lnTo>
                      <a:cubicBezTo>
                        <a:pt x="170008" y="1288313"/>
                        <a:pt x="297065" y="1288313"/>
                        <a:pt x="363355" y="1223404"/>
                      </a:cubicBezTo>
                      <a:lnTo>
                        <a:pt x="864676" y="715177"/>
                      </a:lnTo>
                      <a:cubicBezTo>
                        <a:pt x="889535" y="668222"/>
                        <a:pt x="901964" y="641982"/>
                        <a:pt x="908870" y="599169"/>
                      </a:cubicBezTo>
                      <a:lnTo>
                        <a:pt x="984827" y="405822"/>
                      </a:lnTo>
                      <a:lnTo>
                        <a:pt x="792861" y="2879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3780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51" name="îŝliḑe"/>
                <p:cNvSpPr/>
                <p:nvPr/>
              </p:nvSpPr>
              <p:spPr>
                <a:xfrm>
                  <a:off x="5860184" y="3209360"/>
                  <a:ext cx="109647" cy="135446"/>
                </a:xfrm>
                <a:custGeom>
                  <a:avLst/>
                  <a:gdLst>
                    <a:gd name="connsiteX0" fmla="*/ 70227 w 234778"/>
                    <a:gd name="connsiteY0" fmla="*/ 139280 h 290020"/>
                    <a:gd name="connsiteX1" fmla="*/ 82657 w 234778"/>
                    <a:gd name="connsiteY1" fmla="*/ 153090 h 290020"/>
                    <a:gd name="connsiteX2" fmla="*/ 82657 w 234778"/>
                    <a:gd name="connsiteY2" fmla="*/ 153090 h 290020"/>
                    <a:gd name="connsiteX3" fmla="*/ 70227 w 234778"/>
                    <a:gd name="connsiteY3" fmla="*/ 139280 h 290020"/>
                    <a:gd name="connsiteX4" fmla="*/ 230429 w 234778"/>
                    <a:gd name="connsiteY4" fmla="*/ 281528 h 290020"/>
                    <a:gd name="connsiteX5" fmla="*/ 230429 w 234778"/>
                    <a:gd name="connsiteY5" fmla="*/ 71608 h 290020"/>
                    <a:gd name="connsiteX6" fmla="*/ 14985 w 234778"/>
                    <a:gd name="connsiteY6" fmla="*/ 14985 h 290020"/>
                    <a:gd name="connsiteX7" fmla="*/ 70227 w 234778"/>
                    <a:gd name="connsiteY7" fmla="*/ 139280 h 290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34778" h="290020">
                      <a:moveTo>
                        <a:pt x="70227" y="139280"/>
                      </a:moveTo>
                      <a:lnTo>
                        <a:pt x="82657" y="153090"/>
                      </a:lnTo>
                      <a:lnTo>
                        <a:pt x="82657" y="153090"/>
                      </a:lnTo>
                      <a:lnTo>
                        <a:pt x="70227" y="139280"/>
                      </a:lnTo>
                      <a:lnTo>
                        <a:pt x="230429" y="281528"/>
                      </a:lnTo>
                      <a:lnTo>
                        <a:pt x="230429" y="71608"/>
                      </a:lnTo>
                      <a:lnTo>
                        <a:pt x="14985" y="14985"/>
                      </a:lnTo>
                      <a:lnTo>
                        <a:pt x="70227" y="13928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3780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</p:grpSp>
          <p:grpSp>
            <p:nvGrpSpPr>
              <p:cNvPr id="60" name="íṥḻïḓê"/>
              <p:cNvGrpSpPr/>
              <p:nvPr/>
            </p:nvGrpSpPr>
            <p:grpSpPr>
              <a:xfrm>
                <a:off x="9305111" y="1499491"/>
                <a:ext cx="1151114" cy="3032755"/>
                <a:chOff x="9079383" y="916778"/>
                <a:chExt cx="1382078" cy="3641260"/>
              </a:xfrm>
            </p:grpSpPr>
            <p:sp>
              <p:nvSpPr>
                <p:cNvPr id="53" name="iṩlïḍê"/>
                <p:cNvSpPr/>
                <p:nvPr/>
              </p:nvSpPr>
              <p:spPr>
                <a:xfrm>
                  <a:off x="9572382" y="916778"/>
                  <a:ext cx="396083" cy="143264"/>
                </a:xfrm>
                <a:custGeom>
                  <a:avLst/>
                  <a:gdLst>
                    <a:gd name="connsiteX0" fmla="*/ 600067 w 612764"/>
                    <a:gd name="connsiteY0" fmla="*/ 216763 h 221638"/>
                    <a:gd name="connsiteX1" fmla="*/ 301507 w 612764"/>
                    <a:gd name="connsiteY1" fmla="*/ 13377 h 221638"/>
                    <a:gd name="connsiteX2" fmla="*/ 13377 w 612764"/>
                    <a:gd name="connsiteY2" fmla="*/ 216763 h 221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12764" h="221638">
                      <a:moveTo>
                        <a:pt x="600067" y="216763"/>
                      </a:moveTo>
                      <a:lnTo>
                        <a:pt x="301507" y="13377"/>
                      </a:lnTo>
                      <a:lnTo>
                        <a:pt x="13377" y="216763"/>
                      </a:lnTo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54" name="iṥḻïďé"/>
                <p:cNvSpPr/>
                <p:nvPr/>
              </p:nvSpPr>
              <p:spPr>
                <a:xfrm>
                  <a:off x="9079383" y="1401874"/>
                  <a:ext cx="1382078" cy="918576"/>
                </a:xfrm>
                <a:custGeom>
                  <a:avLst/>
                  <a:gdLst>
                    <a:gd name="connsiteX0" fmla="*/ 1070722 w 2138156"/>
                    <a:gd name="connsiteY0" fmla="*/ 713493 h 1421092"/>
                    <a:gd name="connsiteX1" fmla="*/ 125500 w 2138156"/>
                    <a:gd name="connsiteY1" fmla="*/ 79869 h 1421092"/>
                    <a:gd name="connsiteX2" fmla="*/ 13377 w 2138156"/>
                    <a:gd name="connsiteY2" fmla="*/ 13377 h 1421092"/>
                    <a:gd name="connsiteX3" fmla="*/ 13377 w 2138156"/>
                    <a:gd name="connsiteY3" fmla="*/ 1420128 h 1421092"/>
                    <a:gd name="connsiteX4" fmla="*/ 195903 w 2138156"/>
                    <a:gd name="connsiteY4" fmla="*/ 1420128 h 1421092"/>
                    <a:gd name="connsiteX5" fmla="*/ 195903 w 2138156"/>
                    <a:gd name="connsiteY5" fmla="*/ 1400572 h 1421092"/>
                    <a:gd name="connsiteX6" fmla="*/ 374517 w 2138156"/>
                    <a:gd name="connsiteY6" fmla="*/ 1236299 h 1421092"/>
                    <a:gd name="connsiteX7" fmla="*/ 544005 w 2138156"/>
                    <a:gd name="connsiteY7" fmla="*/ 1400572 h 1421092"/>
                    <a:gd name="connsiteX8" fmla="*/ 544005 w 2138156"/>
                    <a:gd name="connsiteY8" fmla="*/ 1420128 h 1421092"/>
                    <a:gd name="connsiteX9" fmla="*/ 1577882 w 2138156"/>
                    <a:gd name="connsiteY9" fmla="*/ 1420128 h 1421092"/>
                    <a:gd name="connsiteX10" fmla="*/ 1577882 w 2138156"/>
                    <a:gd name="connsiteY10" fmla="*/ 1400572 h 1421092"/>
                    <a:gd name="connsiteX11" fmla="*/ 1749978 w 2138156"/>
                    <a:gd name="connsiteY11" fmla="*/ 1236299 h 1421092"/>
                    <a:gd name="connsiteX12" fmla="*/ 1925985 w 2138156"/>
                    <a:gd name="connsiteY12" fmla="*/ 1400572 h 1421092"/>
                    <a:gd name="connsiteX13" fmla="*/ 1925985 w 2138156"/>
                    <a:gd name="connsiteY13" fmla="*/ 1420128 h 1421092"/>
                    <a:gd name="connsiteX14" fmla="*/ 2134585 w 2138156"/>
                    <a:gd name="connsiteY14" fmla="*/ 1420128 h 1421092"/>
                    <a:gd name="connsiteX15" fmla="*/ 2134585 w 2138156"/>
                    <a:gd name="connsiteY15" fmla="*/ 13377 h 1421092"/>
                    <a:gd name="connsiteX16" fmla="*/ 2048538 w 2138156"/>
                    <a:gd name="connsiteY16" fmla="*/ 73350 h 1421092"/>
                    <a:gd name="connsiteX17" fmla="*/ 1070722 w 2138156"/>
                    <a:gd name="connsiteY17" fmla="*/ 713493 h 1421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138156" h="1421092">
                      <a:moveTo>
                        <a:pt x="1070722" y="713493"/>
                      </a:moveTo>
                      <a:lnTo>
                        <a:pt x="125500" y="79869"/>
                      </a:lnTo>
                      <a:lnTo>
                        <a:pt x="13377" y="13377"/>
                      </a:lnTo>
                      <a:lnTo>
                        <a:pt x="13377" y="1420128"/>
                      </a:lnTo>
                      <a:lnTo>
                        <a:pt x="195903" y="1420128"/>
                      </a:lnTo>
                      <a:lnTo>
                        <a:pt x="195903" y="1400572"/>
                      </a:lnTo>
                      <a:cubicBezTo>
                        <a:pt x="195903" y="1306702"/>
                        <a:pt x="275432" y="1236299"/>
                        <a:pt x="374517" y="1236299"/>
                      </a:cubicBezTo>
                      <a:cubicBezTo>
                        <a:pt x="457958" y="1236299"/>
                        <a:pt x="544005" y="1305398"/>
                        <a:pt x="544005" y="1400572"/>
                      </a:cubicBezTo>
                      <a:lnTo>
                        <a:pt x="544005" y="1420128"/>
                      </a:lnTo>
                      <a:lnTo>
                        <a:pt x="1577882" y="1420128"/>
                      </a:lnTo>
                      <a:lnTo>
                        <a:pt x="1577882" y="1400572"/>
                      </a:lnTo>
                      <a:cubicBezTo>
                        <a:pt x="1577882" y="1306702"/>
                        <a:pt x="1650893" y="1236299"/>
                        <a:pt x="1749978" y="1236299"/>
                      </a:cubicBezTo>
                      <a:cubicBezTo>
                        <a:pt x="1842544" y="1236299"/>
                        <a:pt x="1925985" y="1305398"/>
                        <a:pt x="1925985" y="1400572"/>
                      </a:cubicBezTo>
                      <a:lnTo>
                        <a:pt x="1925985" y="1420128"/>
                      </a:lnTo>
                      <a:lnTo>
                        <a:pt x="2134585" y="1420128"/>
                      </a:lnTo>
                      <a:lnTo>
                        <a:pt x="2134585" y="13377"/>
                      </a:lnTo>
                      <a:lnTo>
                        <a:pt x="2048538" y="73350"/>
                      </a:lnTo>
                      <a:lnTo>
                        <a:pt x="1070722" y="713493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55" name="iSľïḍè"/>
                <p:cNvSpPr/>
                <p:nvPr/>
              </p:nvSpPr>
              <p:spPr>
                <a:xfrm>
                  <a:off x="9180512" y="1077739"/>
                  <a:ext cx="1179823" cy="741603"/>
                </a:xfrm>
                <a:custGeom>
                  <a:avLst/>
                  <a:gdLst>
                    <a:gd name="connsiteX0" fmla="*/ 1812558 w 1825255"/>
                    <a:gd name="connsiteY0" fmla="*/ 536183 h 1147303"/>
                    <a:gd name="connsiteX1" fmla="*/ 1812558 w 1825255"/>
                    <a:gd name="connsiteY1" fmla="*/ 424060 h 1147303"/>
                    <a:gd name="connsiteX2" fmla="*/ 1812558 w 1825255"/>
                    <a:gd name="connsiteY2" fmla="*/ 13377 h 1147303"/>
                    <a:gd name="connsiteX3" fmla="*/ 1182845 w 1825255"/>
                    <a:gd name="connsiteY3" fmla="*/ 13377 h 1147303"/>
                    <a:gd name="connsiteX4" fmla="*/ 626142 w 1825255"/>
                    <a:gd name="connsiteY4" fmla="*/ 13377 h 1147303"/>
                    <a:gd name="connsiteX5" fmla="*/ 13377 w 1825255"/>
                    <a:gd name="connsiteY5" fmla="*/ 13377 h 1147303"/>
                    <a:gd name="connsiteX6" fmla="*/ 13377 w 1825255"/>
                    <a:gd name="connsiteY6" fmla="*/ 424060 h 1147303"/>
                    <a:gd name="connsiteX7" fmla="*/ 13377 w 1825255"/>
                    <a:gd name="connsiteY7" fmla="*/ 551828 h 1147303"/>
                    <a:gd name="connsiteX8" fmla="*/ 903842 w 1825255"/>
                    <a:gd name="connsiteY8" fmla="*/ 1145036 h 1147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825255" h="1147303">
                      <a:moveTo>
                        <a:pt x="1812558" y="536183"/>
                      </a:moveTo>
                      <a:lnTo>
                        <a:pt x="1812558" y="424060"/>
                      </a:lnTo>
                      <a:lnTo>
                        <a:pt x="1812558" y="13377"/>
                      </a:lnTo>
                      <a:lnTo>
                        <a:pt x="1182845" y="13377"/>
                      </a:lnTo>
                      <a:lnTo>
                        <a:pt x="626142" y="13377"/>
                      </a:lnTo>
                      <a:lnTo>
                        <a:pt x="13377" y="13377"/>
                      </a:lnTo>
                      <a:lnTo>
                        <a:pt x="13377" y="424060"/>
                      </a:lnTo>
                      <a:lnTo>
                        <a:pt x="13377" y="551828"/>
                      </a:lnTo>
                      <a:lnTo>
                        <a:pt x="903842" y="1145036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13031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  <p:sp>
              <p:nvSpPr>
                <p:cNvPr id="56" name="islíḓé"/>
                <p:cNvSpPr/>
                <p:nvPr/>
              </p:nvSpPr>
              <p:spPr>
                <a:xfrm>
                  <a:off x="9228346" y="2206822"/>
                  <a:ext cx="1061840" cy="2351216"/>
                </a:xfrm>
                <a:custGeom>
                  <a:avLst/>
                  <a:gdLst>
                    <a:gd name="connsiteX0" fmla="*/ 1635560 w 1642730"/>
                    <a:gd name="connsiteY0" fmla="*/ 144065 h 3637474"/>
                    <a:gd name="connsiteX1" fmla="*/ 1513007 w 1642730"/>
                    <a:gd name="connsiteY1" fmla="*/ 9778 h 3637474"/>
                    <a:gd name="connsiteX2" fmla="*/ 1390454 w 1642730"/>
                    <a:gd name="connsiteY2" fmla="*/ 144065 h 3637474"/>
                    <a:gd name="connsiteX3" fmla="*/ 1390454 w 1642730"/>
                    <a:gd name="connsiteY3" fmla="*/ 565178 h 3637474"/>
                    <a:gd name="connsiteX4" fmla="*/ 1031921 w 1642730"/>
                    <a:gd name="connsiteY4" fmla="*/ 1000631 h 3637474"/>
                    <a:gd name="connsiteX5" fmla="*/ 1025403 w 1642730"/>
                    <a:gd name="connsiteY5" fmla="*/ 1011061 h 3637474"/>
                    <a:gd name="connsiteX6" fmla="*/ 621239 w 1642730"/>
                    <a:gd name="connsiteY6" fmla="*/ 1011061 h 3637474"/>
                    <a:gd name="connsiteX7" fmla="*/ 610809 w 1642730"/>
                    <a:gd name="connsiteY7" fmla="*/ 1000631 h 3637474"/>
                    <a:gd name="connsiteX8" fmla="*/ 256188 w 1642730"/>
                    <a:gd name="connsiteY8" fmla="*/ 565178 h 3637474"/>
                    <a:gd name="connsiteX9" fmla="*/ 256188 w 1642730"/>
                    <a:gd name="connsiteY9" fmla="*/ 144065 h 3637474"/>
                    <a:gd name="connsiteX10" fmla="*/ 136242 w 1642730"/>
                    <a:gd name="connsiteY10" fmla="*/ 9778 h 3637474"/>
                    <a:gd name="connsiteX11" fmla="*/ 9778 w 1642730"/>
                    <a:gd name="connsiteY11" fmla="*/ 144065 h 3637474"/>
                    <a:gd name="connsiteX12" fmla="*/ 9778 w 1642730"/>
                    <a:gd name="connsiteY12" fmla="*/ 610809 h 3637474"/>
                    <a:gd name="connsiteX13" fmla="*/ 9778 w 1642730"/>
                    <a:gd name="connsiteY13" fmla="*/ 610809 h 3637474"/>
                    <a:gd name="connsiteX14" fmla="*/ 35853 w 1642730"/>
                    <a:gd name="connsiteY14" fmla="*/ 683819 h 3637474"/>
                    <a:gd name="connsiteX15" fmla="*/ 432194 w 1642730"/>
                    <a:gd name="connsiteY15" fmla="*/ 1157082 h 3637474"/>
                    <a:gd name="connsiteX16" fmla="*/ 438713 w 1642730"/>
                    <a:gd name="connsiteY16" fmla="*/ 1177942 h 3637474"/>
                    <a:gd name="connsiteX17" fmla="*/ 438713 w 1642730"/>
                    <a:gd name="connsiteY17" fmla="*/ 2423027 h 3637474"/>
                    <a:gd name="connsiteX18" fmla="*/ 438713 w 1642730"/>
                    <a:gd name="connsiteY18" fmla="*/ 2484304 h 3637474"/>
                    <a:gd name="connsiteX19" fmla="*/ 438713 w 1642730"/>
                    <a:gd name="connsiteY19" fmla="*/ 2956263 h 3637474"/>
                    <a:gd name="connsiteX20" fmla="*/ 438713 w 1642730"/>
                    <a:gd name="connsiteY20" fmla="*/ 2965389 h 3637474"/>
                    <a:gd name="connsiteX21" fmla="*/ 438713 w 1642730"/>
                    <a:gd name="connsiteY21" fmla="*/ 2973211 h 3637474"/>
                    <a:gd name="connsiteX22" fmla="*/ 438713 w 1642730"/>
                    <a:gd name="connsiteY22" fmla="*/ 3506447 h 3637474"/>
                    <a:gd name="connsiteX23" fmla="*/ 571696 w 1642730"/>
                    <a:gd name="connsiteY23" fmla="*/ 3636823 h 3637474"/>
                    <a:gd name="connsiteX24" fmla="*/ 610809 w 1642730"/>
                    <a:gd name="connsiteY24" fmla="*/ 3636823 h 3637474"/>
                    <a:gd name="connsiteX25" fmla="*/ 743792 w 1642730"/>
                    <a:gd name="connsiteY25" fmla="*/ 3506447 h 3637474"/>
                    <a:gd name="connsiteX26" fmla="*/ 743792 w 1642730"/>
                    <a:gd name="connsiteY26" fmla="*/ 2973211 h 3637474"/>
                    <a:gd name="connsiteX27" fmla="*/ 743792 w 1642730"/>
                    <a:gd name="connsiteY27" fmla="*/ 2965389 h 3637474"/>
                    <a:gd name="connsiteX28" fmla="*/ 743792 w 1642730"/>
                    <a:gd name="connsiteY28" fmla="*/ 2956263 h 3637474"/>
                    <a:gd name="connsiteX29" fmla="*/ 743792 w 1642730"/>
                    <a:gd name="connsiteY29" fmla="*/ 2484304 h 3637474"/>
                    <a:gd name="connsiteX30" fmla="*/ 829839 w 1642730"/>
                    <a:gd name="connsiteY30" fmla="*/ 2399560 h 3637474"/>
                    <a:gd name="connsiteX31" fmla="*/ 900242 w 1642730"/>
                    <a:gd name="connsiteY31" fmla="*/ 2460836 h 3637474"/>
                    <a:gd name="connsiteX32" fmla="*/ 900242 w 1642730"/>
                    <a:gd name="connsiteY32" fmla="*/ 2956263 h 3637474"/>
                    <a:gd name="connsiteX33" fmla="*/ 900242 w 1642730"/>
                    <a:gd name="connsiteY33" fmla="*/ 2965389 h 3637474"/>
                    <a:gd name="connsiteX34" fmla="*/ 900242 w 1642730"/>
                    <a:gd name="connsiteY34" fmla="*/ 2973211 h 3637474"/>
                    <a:gd name="connsiteX35" fmla="*/ 900242 w 1642730"/>
                    <a:gd name="connsiteY35" fmla="*/ 3506447 h 3637474"/>
                    <a:gd name="connsiteX36" fmla="*/ 1042351 w 1642730"/>
                    <a:gd name="connsiteY36" fmla="*/ 3636823 h 3637474"/>
                    <a:gd name="connsiteX37" fmla="*/ 1078857 w 1642730"/>
                    <a:gd name="connsiteY37" fmla="*/ 3636823 h 3637474"/>
                    <a:gd name="connsiteX38" fmla="*/ 1218358 w 1642730"/>
                    <a:gd name="connsiteY38" fmla="*/ 3506447 h 3637474"/>
                    <a:gd name="connsiteX39" fmla="*/ 1218358 w 1642730"/>
                    <a:gd name="connsiteY39" fmla="*/ 2973211 h 3637474"/>
                    <a:gd name="connsiteX40" fmla="*/ 1218358 w 1642730"/>
                    <a:gd name="connsiteY40" fmla="*/ 2965389 h 3637474"/>
                    <a:gd name="connsiteX41" fmla="*/ 1218358 w 1642730"/>
                    <a:gd name="connsiteY41" fmla="*/ 2956263 h 3637474"/>
                    <a:gd name="connsiteX42" fmla="*/ 1218358 w 1642730"/>
                    <a:gd name="connsiteY42" fmla="*/ 2484304 h 3637474"/>
                    <a:gd name="connsiteX43" fmla="*/ 1218358 w 1642730"/>
                    <a:gd name="connsiteY43" fmla="*/ 2423027 h 3637474"/>
                    <a:gd name="connsiteX44" fmla="*/ 1218358 w 1642730"/>
                    <a:gd name="connsiteY44" fmla="*/ 1164904 h 3637474"/>
                    <a:gd name="connsiteX45" fmla="*/ 1218358 w 1642730"/>
                    <a:gd name="connsiteY45" fmla="*/ 1157082 h 3637474"/>
                    <a:gd name="connsiteX46" fmla="*/ 1606877 w 1642730"/>
                    <a:gd name="connsiteY46" fmla="*/ 685123 h 3637474"/>
                    <a:gd name="connsiteX47" fmla="*/ 1636863 w 1642730"/>
                    <a:gd name="connsiteY47" fmla="*/ 612113 h 3637474"/>
                    <a:gd name="connsiteX48" fmla="*/ 1636863 w 1642730"/>
                    <a:gd name="connsiteY48" fmla="*/ 612113 h 3637474"/>
                    <a:gd name="connsiteX49" fmla="*/ 1636863 w 1642730"/>
                    <a:gd name="connsiteY49" fmla="*/ 144065 h 36374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</a:cxnLst>
                  <a:rect l="l" t="t" r="r" b="b"/>
                  <a:pathLst>
                    <a:path w="1642730" h="3637474">
                      <a:moveTo>
                        <a:pt x="1635560" y="144065"/>
                      </a:moveTo>
                      <a:cubicBezTo>
                        <a:pt x="1635560" y="71055"/>
                        <a:pt x="1575587" y="9778"/>
                        <a:pt x="1513007" y="9778"/>
                      </a:cubicBezTo>
                      <a:cubicBezTo>
                        <a:pt x="1439996" y="9778"/>
                        <a:pt x="1390454" y="71055"/>
                        <a:pt x="1390454" y="144065"/>
                      </a:cubicBezTo>
                      <a:lnTo>
                        <a:pt x="1390454" y="565178"/>
                      </a:lnTo>
                      <a:lnTo>
                        <a:pt x="1031921" y="1000631"/>
                      </a:lnTo>
                      <a:cubicBezTo>
                        <a:pt x="1025403" y="1000631"/>
                        <a:pt x="1025403" y="1000631"/>
                        <a:pt x="1025403" y="1011061"/>
                      </a:cubicBezTo>
                      <a:lnTo>
                        <a:pt x="621239" y="1011061"/>
                      </a:lnTo>
                      <a:cubicBezTo>
                        <a:pt x="621239" y="1000631"/>
                        <a:pt x="610809" y="1000631"/>
                        <a:pt x="610809" y="1000631"/>
                      </a:cubicBezTo>
                      <a:lnTo>
                        <a:pt x="256188" y="565178"/>
                      </a:lnTo>
                      <a:lnTo>
                        <a:pt x="256188" y="144065"/>
                      </a:lnTo>
                      <a:cubicBezTo>
                        <a:pt x="256188" y="71055"/>
                        <a:pt x="202734" y="9778"/>
                        <a:pt x="136242" y="9778"/>
                      </a:cubicBezTo>
                      <a:cubicBezTo>
                        <a:pt x="69751" y="9778"/>
                        <a:pt x="9778" y="71055"/>
                        <a:pt x="9778" y="144065"/>
                      </a:cubicBezTo>
                      <a:lnTo>
                        <a:pt x="9778" y="610809"/>
                      </a:lnTo>
                      <a:lnTo>
                        <a:pt x="9778" y="610809"/>
                      </a:lnTo>
                      <a:cubicBezTo>
                        <a:pt x="9778" y="632973"/>
                        <a:pt x="20208" y="666870"/>
                        <a:pt x="35853" y="683819"/>
                      </a:cubicBezTo>
                      <a:lnTo>
                        <a:pt x="432194" y="1157082"/>
                      </a:lnTo>
                      <a:cubicBezTo>
                        <a:pt x="432194" y="1164904"/>
                        <a:pt x="432194" y="1164904"/>
                        <a:pt x="438713" y="1177942"/>
                      </a:cubicBezTo>
                      <a:lnTo>
                        <a:pt x="438713" y="2423027"/>
                      </a:lnTo>
                      <a:lnTo>
                        <a:pt x="438713" y="2484304"/>
                      </a:lnTo>
                      <a:lnTo>
                        <a:pt x="438713" y="2956263"/>
                      </a:lnTo>
                      <a:cubicBezTo>
                        <a:pt x="438713" y="2956263"/>
                        <a:pt x="438713" y="2956263"/>
                        <a:pt x="438713" y="2965389"/>
                      </a:cubicBezTo>
                      <a:cubicBezTo>
                        <a:pt x="438713" y="2965389"/>
                        <a:pt x="438713" y="2965389"/>
                        <a:pt x="438713" y="2973211"/>
                      </a:cubicBezTo>
                      <a:lnTo>
                        <a:pt x="438713" y="3506447"/>
                      </a:lnTo>
                      <a:cubicBezTo>
                        <a:pt x="438713" y="3582065"/>
                        <a:pt x="498686" y="3636823"/>
                        <a:pt x="571696" y="3636823"/>
                      </a:cubicBezTo>
                      <a:lnTo>
                        <a:pt x="610809" y="3636823"/>
                      </a:lnTo>
                      <a:cubicBezTo>
                        <a:pt x="687730" y="3636823"/>
                        <a:pt x="743792" y="3582065"/>
                        <a:pt x="743792" y="3506447"/>
                      </a:cubicBezTo>
                      <a:lnTo>
                        <a:pt x="743792" y="2973211"/>
                      </a:lnTo>
                      <a:cubicBezTo>
                        <a:pt x="743792" y="2965389"/>
                        <a:pt x="743792" y="2965389"/>
                        <a:pt x="743792" y="2965389"/>
                      </a:cubicBezTo>
                      <a:cubicBezTo>
                        <a:pt x="743792" y="2956263"/>
                        <a:pt x="743792" y="2956263"/>
                        <a:pt x="743792" y="2956263"/>
                      </a:cubicBezTo>
                      <a:lnTo>
                        <a:pt x="743792" y="2484304"/>
                      </a:lnTo>
                      <a:cubicBezTo>
                        <a:pt x="743792" y="2445191"/>
                        <a:pt x="786816" y="2399560"/>
                        <a:pt x="829839" y="2399560"/>
                      </a:cubicBezTo>
                      <a:cubicBezTo>
                        <a:pt x="866345" y="2399560"/>
                        <a:pt x="889812" y="2432153"/>
                        <a:pt x="900242" y="2460836"/>
                      </a:cubicBezTo>
                      <a:lnTo>
                        <a:pt x="900242" y="2956263"/>
                      </a:lnTo>
                      <a:cubicBezTo>
                        <a:pt x="900242" y="2956263"/>
                        <a:pt x="900242" y="2956263"/>
                        <a:pt x="900242" y="2965389"/>
                      </a:cubicBezTo>
                      <a:cubicBezTo>
                        <a:pt x="900242" y="2965389"/>
                        <a:pt x="900242" y="2965389"/>
                        <a:pt x="900242" y="2973211"/>
                      </a:cubicBezTo>
                      <a:lnTo>
                        <a:pt x="900242" y="3506447"/>
                      </a:lnTo>
                      <a:cubicBezTo>
                        <a:pt x="900242" y="3582065"/>
                        <a:pt x="962822" y="3636823"/>
                        <a:pt x="1042351" y="3636823"/>
                      </a:cubicBezTo>
                      <a:lnTo>
                        <a:pt x="1078857" y="3636823"/>
                      </a:lnTo>
                      <a:cubicBezTo>
                        <a:pt x="1154474" y="3636823"/>
                        <a:pt x="1218358" y="3582065"/>
                        <a:pt x="1218358" y="3506447"/>
                      </a:cubicBezTo>
                      <a:lnTo>
                        <a:pt x="1218358" y="2973211"/>
                      </a:lnTo>
                      <a:cubicBezTo>
                        <a:pt x="1218358" y="2965389"/>
                        <a:pt x="1218358" y="2965389"/>
                        <a:pt x="1218358" y="2965389"/>
                      </a:cubicBezTo>
                      <a:cubicBezTo>
                        <a:pt x="1218358" y="2956263"/>
                        <a:pt x="1218358" y="2956263"/>
                        <a:pt x="1218358" y="2956263"/>
                      </a:cubicBezTo>
                      <a:lnTo>
                        <a:pt x="1218358" y="2484304"/>
                      </a:lnTo>
                      <a:lnTo>
                        <a:pt x="1218358" y="2423027"/>
                      </a:lnTo>
                      <a:lnTo>
                        <a:pt x="1218358" y="1164904"/>
                      </a:lnTo>
                      <a:cubicBezTo>
                        <a:pt x="1218358" y="1164904"/>
                        <a:pt x="1218358" y="1164904"/>
                        <a:pt x="1218358" y="1157082"/>
                      </a:cubicBezTo>
                      <a:lnTo>
                        <a:pt x="1606877" y="685123"/>
                      </a:lnTo>
                      <a:cubicBezTo>
                        <a:pt x="1622522" y="668174"/>
                        <a:pt x="1636863" y="634276"/>
                        <a:pt x="1636863" y="612113"/>
                      </a:cubicBezTo>
                      <a:lnTo>
                        <a:pt x="1636863" y="612113"/>
                      </a:lnTo>
                      <a:lnTo>
                        <a:pt x="1636863" y="14406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/>
                </a:p>
              </p:txBody>
            </p:sp>
            <p:sp>
              <p:nvSpPr>
                <p:cNvPr id="57" name="îṣ1idé"/>
                <p:cNvSpPr/>
                <p:nvPr/>
              </p:nvSpPr>
              <p:spPr>
                <a:xfrm>
                  <a:off x="9565438" y="2427615"/>
                  <a:ext cx="387656" cy="379228"/>
                </a:xfrm>
                <a:custGeom>
                  <a:avLst/>
                  <a:gdLst>
                    <a:gd name="connsiteX0" fmla="*/ 308338 w 599726"/>
                    <a:gd name="connsiteY0" fmla="*/ 588645 h 586689"/>
                    <a:gd name="connsiteX1" fmla="*/ 600379 w 599726"/>
                    <a:gd name="connsiteY1" fmla="*/ 291389 h 586689"/>
                    <a:gd name="connsiteX2" fmla="*/ 308338 w 599726"/>
                    <a:gd name="connsiteY2" fmla="*/ 9778 h 586689"/>
                    <a:gd name="connsiteX3" fmla="*/ 9778 w 599726"/>
                    <a:gd name="connsiteY3" fmla="*/ 291389 h 586689"/>
                    <a:gd name="connsiteX4" fmla="*/ 308338 w 599726"/>
                    <a:gd name="connsiteY4" fmla="*/ 588645 h 586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99726" h="586689">
                      <a:moveTo>
                        <a:pt x="308338" y="588645"/>
                      </a:moveTo>
                      <a:cubicBezTo>
                        <a:pt x="467396" y="588645"/>
                        <a:pt x="600379" y="455662"/>
                        <a:pt x="600379" y="291389"/>
                      </a:cubicBezTo>
                      <a:cubicBezTo>
                        <a:pt x="600379" y="132331"/>
                        <a:pt x="467396" y="9778"/>
                        <a:pt x="308338" y="9778"/>
                      </a:cubicBezTo>
                      <a:cubicBezTo>
                        <a:pt x="142761" y="9778"/>
                        <a:pt x="9778" y="132331"/>
                        <a:pt x="9778" y="291389"/>
                      </a:cubicBezTo>
                      <a:cubicBezTo>
                        <a:pt x="11082" y="455662"/>
                        <a:pt x="142761" y="588645"/>
                        <a:pt x="308338" y="588645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id-ID" dirty="0"/>
                </a:p>
              </p:txBody>
            </p:sp>
          </p:grpSp>
          <p:cxnSp>
            <p:nvCxnSpPr>
              <p:cNvPr id="58" name="直接连接符 57"/>
              <p:cNvCxnSpPr/>
              <p:nvPr/>
            </p:nvCxnSpPr>
            <p:spPr>
              <a:xfrm>
                <a:off x="3694176" y="3706993"/>
                <a:ext cx="1837944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/>
              <p:nvPr/>
            </p:nvCxnSpPr>
            <p:spPr>
              <a:xfrm>
                <a:off x="6199632" y="3706993"/>
                <a:ext cx="3438144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ï$ḻîḋe"/>
            <p:cNvGrpSpPr/>
            <p:nvPr/>
          </p:nvGrpSpPr>
          <p:grpSpPr>
            <a:xfrm>
              <a:off x="673100" y="4945975"/>
              <a:ext cx="3319405" cy="1592123"/>
              <a:chOff x="1503131" y="4523319"/>
              <a:chExt cx="3319405" cy="1592123"/>
            </a:xfrm>
          </p:grpSpPr>
          <p:grpSp>
            <p:nvGrpSpPr>
              <p:cNvPr id="89" name="i$ḻíḑe"/>
              <p:cNvGrpSpPr/>
              <p:nvPr/>
            </p:nvGrpSpPr>
            <p:grpSpPr>
              <a:xfrm>
                <a:off x="1503131" y="4523319"/>
                <a:ext cx="471974" cy="471972"/>
                <a:chOff x="1503131" y="4596471"/>
                <a:chExt cx="471974" cy="471972"/>
              </a:xfrm>
            </p:grpSpPr>
            <p:sp>
              <p:nvSpPr>
                <p:cNvPr id="73" name="îšľïďè"/>
                <p:cNvSpPr/>
                <p:nvPr/>
              </p:nvSpPr>
              <p:spPr>
                <a:xfrm>
                  <a:off x="1503131" y="4596471"/>
                  <a:ext cx="471974" cy="47197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74" name="iṣļîḍé" descr="Line arrow: Straight"/>
                <p:cNvSpPr/>
                <p:nvPr/>
              </p:nvSpPr>
              <p:spPr>
                <a:xfrm rot="10800000">
                  <a:off x="1626130" y="4789599"/>
                  <a:ext cx="225975" cy="85715"/>
                </a:xfrm>
                <a:custGeom>
                  <a:avLst/>
                  <a:gdLst>
                    <a:gd name="connsiteX0" fmla="*/ 326921 w 334612"/>
                    <a:gd name="connsiteY0" fmla="*/ 53846 h 126922"/>
                    <a:gd name="connsiteX1" fmla="*/ 39230 w 334612"/>
                    <a:gd name="connsiteY1" fmla="*/ 53846 h 126922"/>
                    <a:gd name="connsiteX2" fmla="*/ 73461 w 334612"/>
                    <a:gd name="connsiteY2" fmla="*/ 19615 h 126922"/>
                    <a:gd name="connsiteX3" fmla="*/ 73461 w 334612"/>
                    <a:gd name="connsiteY3" fmla="*/ 3462 h 126922"/>
                    <a:gd name="connsiteX4" fmla="*/ 57307 w 334612"/>
                    <a:gd name="connsiteY4" fmla="*/ 3462 h 126922"/>
                    <a:gd name="connsiteX5" fmla="*/ 3462 w 334612"/>
                    <a:gd name="connsiteY5" fmla="*/ 57307 h 126922"/>
                    <a:gd name="connsiteX6" fmla="*/ 3462 w 334612"/>
                    <a:gd name="connsiteY6" fmla="*/ 73461 h 126922"/>
                    <a:gd name="connsiteX7" fmla="*/ 57307 w 334612"/>
                    <a:gd name="connsiteY7" fmla="*/ 127307 h 126922"/>
                    <a:gd name="connsiteX8" fmla="*/ 65384 w 334612"/>
                    <a:gd name="connsiteY8" fmla="*/ 130768 h 126922"/>
                    <a:gd name="connsiteX9" fmla="*/ 73461 w 334612"/>
                    <a:gd name="connsiteY9" fmla="*/ 127307 h 126922"/>
                    <a:gd name="connsiteX10" fmla="*/ 73461 w 334612"/>
                    <a:gd name="connsiteY10" fmla="*/ 111153 h 126922"/>
                    <a:gd name="connsiteX11" fmla="*/ 39230 w 334612"/>
                    <a:gd name="connsiteY11" fmla="*/ 76923 h 126922"/>
                    <a:gd name="connsiteX12" fmla="*/ 326921 w 334612"/>
                    <a:gd name="connsiteY12" fmla="*/ 76923 h 126922"/>
                    <a:gd name="connsiteX13" fmla="*/ 338459 w 334612"/>
                    <a:gd name="connsiteY13" fmla="*/ 65384 h 126922"/>
                    <a:gd name="connsiteX14" fmla="*/ 326921 w 334612"/>
                    <a:gd name="connsiteY14" fmla="*/ 53846 h 126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34612" h="126922">
                      <a:moveTo>
                        <a:pt x="326921" y="53846"/>
                      </a:moveTo>
                      <a:lnTo>
                        <a:pt x="39230" y="53846"/>
                      </a:lnTo>
                      <a:lnTo>
                        <a:pt x="73461" y="19615"/>
                      </a:lnTo>
                      <a:cubicBezTo>
                        <a:pt x="78076" y="15000"/>
                        <a:pt x="78076" y="7692"/>
                        <a:pt x="73461" y="3462"/>
                      </a:cubicBezTo>
                      <a:cubicBezTo>
                        <a:pt x="68846" y="-1154"/>
                        <a:pt x="61538" y="-1154"/>
                        <a:pt x="57307" y="3462"/>
                      </a:cubicBezTo>
                      <a:lnTo>
                        <a:pt x="3462" y="57307"/>
                      </a:lnTo>
                      <a:cubicBezTo>
                        <a:pt x="-1154" y="61923"/>
                        <a:pt x="-1154" y="69230"/>
                        <a:pt x="3462" y="73461"/>
                      </a:cubicBezTo>
                      <a:lnTo>
                        <a:pt x="57307" y="127307"/>
                      </a:lnTo>
                      <a:cubicBezTo>
                        <a:pt x="59615" y="129614"/>
                        <a:pt x="62692" y="130768"/>
                        <a:pt x="65384" y="130768"/>
                      </a:cubicBezTo>
                      <a:cubicBezTo>
                        <a:pt x="68076" y="130768"/>
                        <a:pt x="71153" y="129614"/>
                        <a:pt x="73461" y="127307"/>
                      </a:cubicBezTo>
                      <a:cubicBezTo>
                        <a:pt x="78076" y="122691"/>
                        <a:pt x="78076" y="115384"/>
                        <a:pt x="73461" y="111153"/>
                      </a:cubicBezTo>
                      <a:lnTo>
                        <a:pt x="39230" y="76923"/>
                      </a:lnTo>
                      <a:lnTo>
                        <a:pt x="326921" y="76923"/>
                      </a:lnTo>
                      <a:cubicBezTo>
                        <a:pt x="333459" y="76923"/>
                        <a:pt x="338459" y="71923"/>
                        <a:pt x="338459" y="65384"/>
                      </a:cubicBezTo>
                      <a:cubicBezTo>
                        <a:pt x="338459" y="58846"/>
                        <a:pt x="333459" y="53846"/>
                        <a:pt x="326921" y="5384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en-ID" dirty="0"/>
                </a:p>
              </p:txBody>
            </p:sp>
          </p:grpSp>
          <p:grpSp>
            <p:nvGrpSpPr>
              <p:cNvPr id="87" name="ísḻïḋè"/>
              <p:cNvGrpSpPr/>
              <p:nvPr/>
            </p:nvGrpSpPr>
            <p:grpSpPr>
              <a:xfrm>
                <a:off x="2189826" y="4540642"/>
                <a:ext cx="2632710" cy="1574800"/>
                <a:chOff x="2922187" y="4540642"/>
                <a:chExt cx="2632710" cy="1574800"/>
              </a:xfrm>
            </p:grpSpPr>
            <p:sp>
              <p:nvSpPr>
                <p:cNvPr id="77" name="ïSľíďê"/>
                <p:cNvSpPr txBox="1"/>
                <p:nvPr/>
              </p:nvSpPr>
              <p:spPr>
                <a:xfrm>
                  <a:off x="2922187" y="4540642"/>
                  <a:ext cx="2615721" cy="338554"/>
                </a:xfrm>
                <a:prstGeom prst="rect">
                  <a:avLst/>
                </a:prstGeom>
                <a:noFill/>
              </p:spPr>
              <p:txBody>
                <a:bodyPr wrap="square" rtlCol="0" anchor="t">
                  <a:normAutofit/>
                </a:bodyPr>
                <a:p>
                  <a:r>
                    <a:rPr lang="zh-CN" altLang="en-US" sz="1600" b="1" dirty="0"/>
                    <a:t>流行度</a:t>
                  </a:r>
                  <a:endParaRPr lang="zh-CN" altLang="en-US" sz="1600" b="1" dirty="0"/>
                </a:p>
              </p:txBody>
            </p:sp>
            <p:sp>
              <p:nvSpPr>
                <p:cNvPr id="85" name="îṥ1ídé"/>
                <p:cNvSpPr txBox="1"/>
                <p:nvPr/>
              </p:nvSpPr>
              <p:spPr>
                <a:xfrm>
                  <a:off x="2939332" y="4879097"/>
                  <a:ext cx="2615565" cy="12363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p>
                  <a:pPr>
                    <a:lnSpc>
                      <a:spcPct val="150000"/>
                    </a:lnSpc>
                  </a:pPr>
                  <a:r>
                    <a:rPr lang="en-US" altLang="zh-CN" sz="1200" dirty="0"/>
                    <a:t>DBEngine</a:t>
                  </a:r>
                  <a:r>
                    <a:rPr lang="zh-CN" altLang="en-US" sz="1200" dirty="0"/>
                    <a:t>排名第四</a:t>
                  </a:r>
                  <a:endParaRPr lang="zh-CN" altLang="en-US" sz="1200" dirty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1200" dirty="0"/>
                    <a:t>国内使用情况</a:t>
                  </a:r>
                  <a:endParaRPr lang="zh-CN" altLang="en-US" sz="1200" dirty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1200" dirty="0"/>
                    <a:t>人才稀缺</a:t>
                  </a:r>
                  <a:endParaRPr lang="zh-CN" altLang="en-US" sz="1200" dirty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1200" dirty="0"/>
                    <a:t>社区活跃度</a:t>
                  </a:r>
                  <a:endParaRPr lang="zh-CN" altLang="en-US" sz="1200" dirty="0"/>
                </a:p>
              </p:txBody>
            </p:sp>
          </p:grpSp>
        </p:grpSp>
        <p:grpSp>
          <p:nvGrpSpPr>
            <p:cNvPr id="105" name="ïsḷîḑê"/>
            <p:cNvGrpSpPr/>
            <p:nvPr/>
          </p:nvGrpSpPr>
          <p:grpSpPr>
            <a:xfrm>
              <a:off x="4436257" y="4945975"/>
              <a:ext cx="3319485" cy="1200825"/>
              <a:chOff x="1503131" y="4523319"/>
              <a:chExt cx="3319485" cy="1200825"/>
            </a:xfrm>
          </p:grpSpPr>
          <p:grpSp>
            <p:nvGrpSpPr>
              <p:cNvPr id="106" name="î$ḷiḓé"/>
              <p:cNvGrpSpPr/>
              <p:nvPr/>
            </p:nvGrpSpPr>
            <p:grpSpPr>
              <a:xfrm>
                <a:off x="1503131" y="4523319"/>
                <a:ext cx="471974" cy="471972"/>
                <a:chOff x="1503131" y="4596471"/>
                <a:chExt cx="471974" cy="471972"/>
              </a:xfrm>
            </p:grpSpPr>
            <p:sp>
              <p:nvSpPr>
                <p:cNvPr id="110" name="îṧľídé"/>
                <p:cNvSpPr/>
                <p:nvPr/>
              </p:nvSpPr>
              <p:spPr>
                <a:xfrm>
                  <a:off x="1503131" y="4596471"/>
                  <a:ext cx="471974" cy="47197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111" name="îšḻíḍe" descr="Line arrow: Straight"/>
                <p:cNvSpPr/>
                <p:nvPr/>
              </p:nvSpPr>
              <p:spPr>
                <a:xfrm rot="10800000">
                  <a:off x="1626130" y="4789599"/>
                  <a:ext cx="225975" cy="85715"/>
                </a:xfrm>
                <a:custGeom>
                  <a:avLst/>
                  <a:gdLst>
                    <a:gd name="connsiteX0" fmla="*/ 326921 w 334612"/>
                    <a:gd name="connsiteY0" fmla="*/ 53846 h 126922"/>
                    <a:gd name="connsiteX1" fmla="*/ 39230 w 334612"/>
                    <a:gd name="connsiteY1" fmla="*/ 53846 h 126922"/>
                    <a:gd name="connsiteX2" fmla="*/ 73461 w 334612"/>
                    <a:gd name="connsiteY2" fmla="*/ 19615 h 126922"/>
                    <a:gd name="connsiteX3" fmla="*/ 73461 w 334612"/>
                    <a:gd name="connsiteY3" fmla="*/ 3462 h 126922"/>
                    <a:gd name="connsiteX4" fmla="*/ 57307 w 334612"/>
                    <a:gd name="connsiteY4" fmla="*/ 3462 h 126922"/>
                    <a:gd name="connsiteX5" fmla="*/ 3462 w 334612"/>
                    <a:gd name="connsiteY5" fmla="*/ 57307 h 126922"/>
                    <a:gd name="connsiteX6" fmla="*/ 3462 w 334612"/>
                    <a:gd name="connsiteY6" fmla="*/ 73461 h 126922"/>
                    <a:gd name="connsiteX7" fmla="*/ 57307 w 334612"/>
                    <a:gd name="connsiteY7" fmla="*/ 127307 h 126922"/>
                    <a:gd name="connsiteX8" fmla="*/ 65384 w 334612"/>
                    <a:gd name="connsiteY8" fmla="*/ 130768 h 126922"/>
                    <a:gd name="connsiteX9" fmla="*/ 73461 w 334612"/>
                    <a:gd name="connsiteY9" fmla="*/ 127307 h 126922"/>
                    <a:gd name="connsiteX10" fmla="*/ 73461 w 334612"/>
                    <a:gd name="connsiteY10" fmla="*/ 111153 h 126922"/>
                    <a:gd name="connsiteX11" fmla="*/ 39230 w 334612"/>
                    <a:gd name="connsiteY11" fmla="*/ 76923 h 126922"/>
                    <a:gd name="connsiteX12" fmla="*/ 326921 w 334612"/>
                    <a:gd name="connsiteY12" fmla="*/ 76923 h 126922"/>
                    <a:gd name="connsiteX13" fmla="*/ 338459 w 334612"/>
                    <a:gd name="connsiteY13" fmla="*/ 65384 h 126922"/>
                    <a:gd name="connsiteX14" fmla="*/ 326921 w 334612"/>
                    <a:gd name="connsiteY14" fmla="*/ 53846 h 126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34612" h="126922">
                      <a:moveTo>
                        <a:pt x="326921" y="53846"/>
                      </a:moveTo>
                      <a:lnTo>
                        <a:pt x="39230" y="53846"/>
                      </a:lnTo>
                      <a:lnTo>
                        <a:pt x="73461" y="19615"/>
                      </a:lnTo>
                      <a:cubicBezTo>
                        <a:pt x="78076" y="15000"/>
                        <a:pt x="78076" y="7692"/>
                        <a:pt x="73461" y="3462"/>
                      </a:cubicBezTo>
                      <a:cubicBezTo>
                        <a:pt x="68846" y="-1154"/>
                        <a:pt x="61538" y="-1154"/>
                        <a:pt x="57307" y="3462"/>
                      </a:cubicBezTo>
                      <a:lnTo>
                        <a:pt x="3462" y="57307"/>
                      </a:lnTo>
                      <a:cubicBezTo>
                        <a:pt x="-1154" y="61923"/>
                        <a:pt x="-1154" y="69230"/>
                        <a:pt x="3462" y="73461"/>
                      </a:cubicBezTo>
                      <a:lnTo>
                        <a:pt x="57307" y="127307"/>
                      </a:lnTo>
                      <a:cubicBezTo>
                        <a:pt x="59615" y="129614"/>
                        <a:pt x="62692" y="130768"/>
                        <a:pt x="65384" y="130768"/>
                      </a:cubicBezTo>
                      <a:cubicBezTo>
                        <a:pt x="68076" y="130768"/>
                        <a:pt x="71153" y="129614"/>
                        <a:pt x="73461" y="127307"/>
                      </a:cubicBezTo>
                      <a:cubicBezTo>
                        <a:pt x="78076" y="122691"/>
                        <a:pt x="78076" y="115384"/>
                        <a:pt x="73461" y="111153"/>
                      </a:cubicBezTo>
                      <a:lnTo>
                        <a:pt x="39230" y="76923"/>
                      </a:lnTo>
                      <a:lnTo>
                        <a:pt x="326921" y="76923"/>
                      </a:lnTo>
                      <a:cubicBezTo>
                        <a:pt x="333459" y="76923"/>
                        <a:pt x="338459" y="71923"/>
                        <a:pt x="338459" y="65384"/>
                      </a:cubicBezTo>
                      <a:cubicBezTo>
                        <a:pt x="338459" y="58846"/>
                        <a:pt x="333459" y="53846"/>
                        <a:pt x="326921" y="5384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en-ID" dirty="0"/>
                </a:p>
              </p:txBody>
            </p:sp>
          </p:grpSp>
          <p:grpSp>
            <p:nvGrpSpPr>
              <p:cNvPr id="107" name="ïŝlïḓê"/>
              <p:cNvGrpSpPr/>
              <p:nvPr/>
            </p:nvGrpSpPr>
            <p:grpSpPr>
              <a:xfrm>
                <a:off x="2189826" y="4540642"/>
                <a:ext cx="2632790" cy="1183502"/>
                <a:chOff x="2922187" y="4540642"/>
                <a:chExt cx="2632790" cy="1183502"/>
              </a:xfrm>
            </p:grpSpPr>
            <p:sp>
              <p:nvSpPr>
                <p:cNvPr id="108" name="iS1îḑè"/>
                <p:cNvSpPr txBox="1"/>
                <p:nvPr/>
              </p:nvSpPr>
              <p:spPr>
                <a:xfrm>
                  <a:off x="2922187" y="4540642"/>
                  <a:ext cx="2615721" cy="338554"/>
                </a:xfrm>
                <a:prstGeom prst="rect">
                  <a:avLst/>
                </a:prstGeom>
                <a:noFill/>
              </p:spPr>
              <p:txBody>
                <a:bodyPr wrap="square" rtlCol="0" anchor="t">
                  <a:normAutofit/>
                </a:bodyPr>
                <a:p>
                  <a:r>
                    <a:rPr lang="zh-CN" altLang="en-US" sz="1600" b="1" dirty="0"/>
                    <a:t>周边工具</a:t>
                  </a:r>
                  <a:endParaRPr lang="zh-CN" altLang="en-US" sz="1600" b="1" dirty="0"/>
                </a:p>
              </p:txBody>
            </p:sp>
            <p:sp>
              <p:nvSpPr>
                <p:cNvPr id="109" name="iSliḑé"/>
                <p:cNvSpPr txBox="1"/>
                <p:nvPr/>
              </p:nvSpPr>
              <p:spPr>
                <a:xfrm>
                  <a:off x="2939256" y="4879196"/>
                  <a:ext cx="2615721" cy="844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 lnSpcReduction="10000"/>
                </a:bodyPr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repmgr&amp;&amp;MHA</a:t>
                  </a:r>
                  <a:endParaRPr lang="en-US" altLang="zh-CN" sz="1100" dirty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1100" dirty="0"/>
                    <a:t>方案比较分散</a:t>
                  </a:r>
                  <a:endParaRPr lang="zh-CN" altLang="en-US" sz="1100" dirty="0"/>
                </a:p>
              </p:txBody>
            </p:sp>
          </p:grpSp>
        </p:grpSp>
        <p:grpSp>
          <p:nvGrpSpPr>
            <p:cNvPr id="112" name="iṧľiḓé"/>
            <p:cNvGrpSpPr/>
            <p:nvPr/>
          </p:nvGrpSpPr>
          <p:grpSpPr>
            <a:xfrm>
              <a:off x="8199415" y="4945975"/>
              <a:ext cx="3319405" cy="1418133"/>
              <a:chOff x="1503131" y="4523319"/>
              <a:chExt cx="3319405" cy="1418133"/>
            </a:xfrm>
          </p:grpSpPr>
          <p:grpSp>
            <p:nvGrpSpPr>
              <p:cNvPr id="113" name="i$ļîḋé"/>
              <p:cNvGrpSpPr/>
              <p:nvPr/>
            </p:nvGrpSpPr>
            <p:grpSpPr>
              <a:xfrm>
                <a:off x="1503131" y="4523319"/>
                <a:ext cx="471974" cy="471972"/>
                <a:chOff x="1503131" y="4596471"/>
                <a:chExt cx="471974" cy="471972"/>
              </a:xfrm>
            </p:grpSpPr>
            <p:sp>
              <p:nvSpPr>
                <p:cNvPr id="117" name="íS1íde"/>
                <p:cNvSpPr/>
                <p:nvPr/>
              </p:nvSpPr>
              <p:spPr>
                <a:xfrm>
                  <a:off x="1503131" y="4596471"/>
                  <a:ext cx="471974" cy="47197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118" name="îsḻîde" descr="Line arrow: Straight"/>
                <p:cNvSpPr/>
                <p:nvPr/>
              </p:nvSpPr>
              <p:spPr>
                <a:xfrm rot="10800000">
                  <a:off x="1626130" y="4789599"/>
                  <a:ext cx="225975" cy="85715"/>
                </a:xfrm>
                <a:custGeom>
                  <a:avLst/>
                  <a:gdLst>
                    <a:gd name="connsiteX0" fmla="*/ 326921 w 334612"/>
                    <a:gd name="connsiteY0" fmla="*/ 53846 h 126922"/>
                    <a:gd name="connsiteX1" fmla="*/ 39230 w 334612"/>
                    <a:gd name="connsiteY1" fmla="*/ 53846 h 126922"/>
                    <a:gd name="connsiteX2" fmla="*/ 73461 w 334612"/>
                    <a:gd name="connsiteY2" fmla="*/ 19615 h 126922"/>
                    <a:gd name="connsiteX3" fmla="*/ 73461 w 334612"/>
                    <a:gd name="connsiteY3" fmla="*/ 3462 h 126922"/>
                    <a:gd name="connsiteX4" fmla="*/ 57307 w 334612"/>
                    <a:gd name="connsiteY4" fmla="*/ 3462 h 126922"/>
                    <a:gd name="connsiteX5" fmla="*/ 3462 w 334612"/>
                    <a:gd name="connsiteY5" fmla="*/ 57307 h 126922"/>
                    <a:gd name="connsiteX6" fmla="*/ 3462 w 334612"/>
                    <a:gd name="connsiteY6" fmla="*/ 73461 h 126922"/>
                    <a:gd name="connsiteX7" fmla="*/ 57307 w 334612"/>
                    <a:gd name="connsiteY7" fmla="*/ 127307 h 126922"/>
                    <a:gd name="connsiteX8" fmla="*/ 65384 w 334612"/>
                    <a:gd name="connsiteY8" fmla="*/ 130768 h 126922"/>
                    <a:gd name="connsiteX9" fmla="*/ 73461 w 334612"/>
                    <a:gd name="connsiteY9" fmla="*/ 127307 h 126922"/>
                    <a:gd name="connsiteX10" fmla="*/ 73461 w 334612"/>
                    <a:gd name="connsiteY10" fmla="*/ 111153 h 126922"/>
                    <a:gd name="connsiteX11" fmla="*/ 39230 w 334612"/>
                    <a:gd name="connsiteY11" fmla="*/ 76923 h 126922"/>
                    <a:gd name="connsiteX12" fmla="*/ 326921 w 334612"/>
                    <a:gd name="connsiteY12" fmla="*/ 76923 h 126922"/>
                    <a:gd name="connsiteX13" fmla="*/ 338459 w 334612"/>
                    <a:gd name="connsiteY13" fmla="*/ 65384 h 126922"/>
                    <a:gd name="connsiteX14" fmla="*/ 326921 w 334612"/>
                    <a:gd name="connsiteY14" fmla="*/ 53846 h 1269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34612" h="126922">
                      <a:moveTo>
                        <a:pt x="326921" y="53846"/>
                      </a:moveTo>
                      <a:lnTo>
                        <a:pt x="39230" y="53846"/>
                      </a:lnTo>
                      <a:lnTo>
                        <a:pt x="73461" y="19615"/>
                      </a:lnTo>
                      <a:cubicBezTo>
                        <a:pt x="78076" y="15000"/>
                        <a:pt x="78076" y="7692"/>
                        <a:pt x="73461" y="3462"/>
                      </a:cubicBezTo>
                      <a:cubicBezTo>
                        <a:pt x="68846" y="-1154"/>
                        <a:pt x="61538" y="-1154"/>
                        <a:pt x="57307" y="3462"/>
                      </a:cubicBezTo>
                      <a:lnTo>
                        <a:pt x="3462" y="57307"/>
                      </a:lnTo>
                      <a:cubicBezTo>
                        <a:pt x="-1154" y="61923"/>
                        <a:pt x="-1154" y="69230"/>
                        <a:pt x="3462" y="73461"/>
                      </a:cubicBezTo>
                      <a:lnTo>
                        <a:pt x="57307" y="127307"/>
                      </a:lnTo>
                      <a:cubicBezTo>
                        <a:pt x="59615" y="129614"/>
                        <a:pt x="62692" y="130768"/>
                        <a:pt x="65384" y="130768"/>
                      </a:cubicBezTo>
                      <a:cubicBezTo>
                        <a:pt x="68076" y="130768"/>
                        <a:pt x="71153" y="129614"/>
                        <a:pt x="73461" y="127307"/>
                      </a:cubicBezTo>
                      <a:cubicBezTo>
                        <a:pt x="78076" y="122691"/>
                        <a:pt x="78076" y="115384"/>
                        <a:pt x="73461" y="111153"/>
                      </a:cubicBezTo>
                      <a:lnTo>
                        <a:pt x="39230" y="76923"/>
                      </a:lnTo>
                      <a:lnTo>
                        <a:pt x="326921" y="76923"/>
                      </a:lnTo>
                      <a:cubicBezTo>
                        <a:pt x="333459" y="76923"/>
                        <a:pt x="338459" y="71923"/>
                        <a:pt x="338459" y="65384"/>
                      </a:cubicBezTo>
                      <a:cubicBezTo>
                        <a:pt x="338459" y="58846"/>
                        <a:pt x="333459" y="53846"/>
                        <a:pt x="326921" y="53846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 w="3770" cap="flat">
                  <a:noFill/>
                  <a:prstDash val="solid"/>
                  <a:miter/>
                </a:ln>
              </p:spPr>
              <p:txBody>
                <a:bodyPr rtlCol="0" anchor="ctr"/>
                <a:p>
                  <a:endParaRPr lang="en-ID" dirty="0"/>
                </a:p>
              </p:txBody>
            </p:sp>
          </p:grpSp>
          <p:grpSp>
            <p:nvGrpSpPr>
              <p:cNvPr id="114" name="íṥlîdé"/>
              <p:cNvGrpSpPr/>
              <p:nvPr/>
            </p:nvGrpSpPr>
            <p:grpSpPr>
              <a:xfrm>
                <a:off x="2189826" y="4540642"/>
                <a:ext cx="2632710" cy="1400810"/>
                <a:chOff x="2922187" y="4540642"/>
                <a:chExt cx="2632710" cy="1400810"/>
              </a:xfrm>
            </p:grpSpPr>
            <p:sp>
              <p:nvSpPr>
                <p:cNvPr id="115" name="ïŝļïdé"/>
                <p:cNvSpPr txBox="1"/>
                <p:nvPr/>
              </p:nvSpPr>
              <p:spPr>
                <a:xfrm>
                  <a:off x="2922187" y="4540642"/>
                  <a:ext cx="2615721" cy="338554"/>
                </a:xfrm>
                <a:prstGeom prst="rect">
                  <a:avLst/>
                </a:prstGeom>
                <a:noFill/>
              </p:spPr>
              <p:txBody>
                <a:bodyPr wrap="square" rtlCol="0" anchor="t">
                  <a:normAutofit/>
                </a:bodyPr>
                <a:p>
                  <a:r>
                    <a:rPr lang="en-US" sz="1600" b="1" dirty="0"/>
                    <a:t>PG</a:t>
                  </a:r>
                  <a:r>
                    <a:rPr lang="zh-CN" altLang="en-US" sz="1600" b="1" dirty="0"/>
                    <a:t>自身架构</a:t>
                  </a:r>
                  <a:endParaRPr lang="zh-CN" altLang="en-US" sz="1600" b="1" dirty="0"/>
                </a:p>
              </p:txBody>
            </p:sp>
            <p:sp>
              <p:nvSpPr>
                <p:cNvPr id="116" name="ïṩļiḋê"/>
                <p:cNvSpPr txBox="1"/>
                <p:nvPr/>
              </p:nvSpPr>
              <p:spPr>
                <a:xfrm>
                  <a:off x="2939332" y="4879097"/>
                  <a:ext cx="2615565" cy="10623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 lnSpcReduction="10000"/>
                </a:bodyPr>
                <a:p>
                  <a:pPr>
                    <a:lnSpc>
                      <a:spcPct val="150000"/>
                    </a:lnSpc>
                  </a:pPr>
                  <a:r>
                    <a:rPr lang="zh-CN" altLang="en-US" sz="1100" dirty="0"/>
                    <a:t>利大于弊</a:t>
                  </a:r>
                  <a:endParaRPr lang="zh-CN" altLang="en-US" sz="1100" dirty="0"/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/>
                    <a:t>32</a:t>
                  </a:r>
                  <a:r>
                    <a:rPr lang="zh-CN" altLang="en-US" sz="1100" dirty="0"/>
                    <a:t>位事务号</a:t>
                  </a:r>
                  <a:endParaRPr lang="zh-CN" altLang="en-US" sz="1100" dirty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1100" dirty="0"/>
                    <a:t>数据膨胀</a:t>
                  </a:r>
                  <a:endParaRPr lang="zh-CN" altLang="en-US" sz="1100" dirty="0"/>
                </a:p>
                <a:p>
                  <a:pPr>
                    <a:lnSpc>
                      <a:spcPct val="150000"/>
                    </a:lnSpc>
                  </a:pPr>
                  <a:r>
                    <a:rPr lang="zh-CN" altLang="en-US" sz="1100" dirty="0"/>
                    <a:t>逻辑订阅</a:t>
                  </a:r>
                  <a:endParaRPr lang="zh-CN" altLang="en-US" sz="1100" dirty="0"/>
                </a:p>
                <a:p>
                  <a:pPr>
                    <a:lnSpc>
                      <a:spcPct val="150000"/>
                    </a:lnSpc>
                  </a:pPr>
                  <a:endParaRPr lang="zh-CN" altLang="en-US" sz="1100" dirty="0"/>
                </a:p>
              </p:txBody>
            </p:sp>
          </p:grpSp>
        </p:grp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54"/>
          <p:cNvSpPr>
            <a:spLocks noChangeArrowheads="1"/>
          </p:cNvSpPr>
          <p:nvPr/>
        </p:nvSpPr>
        <p:spPr bwMode="auto">
          <a:xfrm>
            <a:off x="3109571" y="1510559"/>
            <a:ext cx="1310640" cy="126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zh-CN" sz="7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03</a:t>
            </a:r>
            <a:endParaRPr lang="zh-CN" altLang="en-US" sz="7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TextBox 57"/>
          <p:cNvSpPr>
            <a:spLocks noChangeArrowheads="1"/>
          </p:cNvSpPr>
          <p:nvPr/>
        </p:nvSpPr>
        <p:spPr bwMode="auto">
          <a:xfrm>
            <a:off x="6545580" y="1729105"/>
            <a:ext cx="4192270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buNone/>
            </a:pPr>
            <a:r>
              <a:rPr lang="en-US" altLang="zh-CN" sz="3600" b="1" dirty="0">
                <a:solidFill>
                  <a:srgbClr val="3A97D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PostgreSQL</a:t>
            </a:r>
            <a:r>
              <a:rPr lang="zh-CN" altLang="en-US" sz="3600" b="1" dirty="0">
                <a:solidFill>
                  <a:srgbClr val="3A97D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产品化发展与展望</a:t>
            </a:r>
            <a:endParaRPr lang="zh-CN" altLang="en-US" sz="3600" b="1" dirty="0">
              <a:solidFill>
                <a:srgbClr val="3A97D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78" y="963329"/>
            <a:ext cx="12184321" cy="105798"/>
          </a:xfrm>
          <a:prstGeom prst="rect">
            <a:avLst/>
          </a:prstGeom>
          <a:solidFill>
            <a:srgbClr val="3A9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rgbClr val="56575B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7179" y="-69010"/>
            <a:ext cx="1277113" cy="1232250"/>
          </a:xfrm>
          <a:prstGeom prst="rect">
            <a:avLst/>
          </a:prstGeom>
          <a:solidFill>
            <a:srgbClr val="0072BC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Group 26"/>
          <p:cNvGrpSpPr>
            <a:grpSpLocks noChangeAspect="1"/>
          </p:cNvGrpSpPr>
          <p:nvPr/>
        </p:nvGrpSpPr>
        <p:grpSpPr bwMode="auto">
          <a:xfrm>
            <a:off x="-333488" y="4622999"/>
            <a:ext cx="152399" cy="2201863"/>
            <a:chOff x="-473" y="1045"/>
            <a:chExt cx="96" cy="1387"/>
          </a:xfrm>
          <a:solidFill>
            <a:schemeClr val="bg1">
              <a:lumMod val="65000"/>
              <a:alpha val="0"/>
            </a:schemeClr>
          </a:solidFill>
        </p:grpSpPr>
        <p:sp>
          <p:nvSpPr>
            <p:cNvPr id="10" name="Freeform 27"/>
            <p:cNvSpPr>
              <a:spLocks noEditPoints="1"/>
            </p:cNvSpPr>
            <p:nvPr/>
          </p:nvSpPr>
          <p:spPr bwMode="auto">
            <a:xfrm>
              <a:off x="-467" y="1045"/>
              <a:ext cx="90" cy="83"/>
            </a:xfrm>
            <a:custGeom>
              <a:avLst/>
              <a:gdLst>
                <a:gd name="T0" fmla="*/ 35 w 35"/>
                <a:gd name="T1" fmla="*/ 18 h 35"/>
                <a:gd name="T2" fmla="*/ 33 w 35"/>
                <a:gd name="T3" fmla="*/ 26 h 35"/>
                <a:gd name="T4" fmla="*/ 27 w 35"/>
                <a:gd name="T5" fmla="*/ 33 h 35"/>
                <a:gd name="T6" fmla="*/ 18 w 35"/>
                <a:gd name="T7" fmla="*/ 35 h 35"/>
                <a:gd name="T8" fmla="*/ 9 w 35"/>
                <a:gd name="T9" fmla="*/ 33 h 35"/>
                <a:gd name="T10" fmla="*/ 2 w 35"/>
                <a:gd name="T11" fmla="*/ 27 h 35"/>
                <a:gd name="T12" fmla="*/ 0 w 35"/>
                <a:gd name="T13" fmla="*/ 18 h 35"/>
                <a:gd name="T14" fmla="*/ 2 w 35"/>
                <a:gd name="T15" fmla="*/ 9 h 35"/>
                <a:gd name="T16" fmla="*/ 9 w 35"/>
                <a:gd name="T17" fmla="*/ 2 h 35"/>
                <a:gd name="T18" fmla="*/ 18 w 35"/>
                <a:gd name="T19" fmla="*/ 0 h 35"/>
                <a:gd name="T20" fmla="*/ 27 w 35"/>
                <a:gd name="T21" fmla="*/ 2 h 35"/>
                <a:gd name="T22" fmla="*/ 33 w 35"/>
                <a:gd name="T23" fmla="*/ 9 h 35"/>
                <a:gd name="T24" fmla="*/ 35 w 35"/>
                <a:gd name="T25" fmla="*/ 18 h 35"/>
                <a:gd name="T26" fmla="*/ 32 w 35"/>
                <a:gd name="T27" fmla="*/ 18 h 35"/>
                <a:gd name="T28" fmla="*/ 30 w 35"/>
                <a:gd name="T29" fmla="*/ 10 h 35"/>
                <a:gd name="T30" fmla="*/ 25 w 35"/>
                <a:gd name="T31" fmla="*/ 5 h 35"/>
                <a:gd name="T32" fmla="*/ 18 w 35"/>
                <a:gd name="T33" fmla="*/ 3 h 35"/>
                <a:gd name="T34" fmla="*/ 10 w 35"/>
                <a:gd name="T35" fmla="*/ 5 h 35"/>
                <a:gd name="T36" fmla="*/ 5 w 35"/>
                <a:gd name="T37" fmla="*/ 10 h 35"/>
                <a:gd name="T38" fmla="*/ 3 w 35"/>
                <a:gd name="T39" fmla="*/ 18 h 35"/>
                <a:gd name="T40" fmla="*/ 5 w 35"/>
                <a:gd name="T41" fmla="*/ 25 h 35"/>
                <a:gd name="T42" fmla="*/ 10 w 35"/>
                <a:gd name="T43" fmla="*/ 31 h 35"/>
                <a:gd name="T44" fmla="*/ 18 w 35"/>
                <a:gd name="T45" fmla="*/ 32 h 35"/>
                <a:gd name="T46" fmla="*/ 25 w 35"/>
                <a:gd name="T47" fmla="*/ 31 h 35"/>
                <a:gd name="T48" fmla="*/ 30 w 35"/>
                <a:gd name="T49" fmla="*/ 25 h 35"/>
                <a:gd name="T50" fmla="*/ 32 w 35"/>
                <a:gd name="T51" fmla="*/ 18 h 35"/>
                <a:gd name="T52" fmla="*/ 15 w 35"/>
                <a:gd name="T53" fmla="*/ 23 h 35"/>
                <a:gd name="T54" fmla="*/ 14 w 35"/>
                <a:gd name="T55" fmla="*/ 26 h 35"/>
                <a:gd name="T56" fmla="*/ 9 w 35"/>
                <a:gd name="T57" fmla="*/ 23 h 35"/>
                <a:gd name="T58" fmla="*/ 8 w 35"/>
                <a:gd name="T59" fmla="*/ 18 h 35"/>
                <a:gd name="T60" fmla="*/ 10 w 35"/>
                <a:gd name="T61" fmla="*/ 11 h 35"/>
                <a:gd name="T62" fmla="*/ 18 w 35"/>
                <a:gd name="T63" fmla="*/ 8 h 35"/>
                <a:gd name="T64" fmla="*/ 23 w 35"/>
                <a:gd name="T65" fmla="*/ 10 h 35"/>
                <a:gd name="T66" fmla="*/ 26 w 35"/>
                <a:gd name="T67" fmla="*/ 13 h 35"/>
                <a:gd name="T68" fmla="*/ 28 w 35"/>
                <a:gd name="T69" fmla="*/ 18 h 35"/>
                <a:gd name="T70" fmla="*/ 26 w 35"/>
                <a:gd name="T71" fmla="*/ 23 h 35"/>
                <a:gd name="T72" fmla="*/ 22 w 35"/>
                <a:gd name="T73" fmla="*/ 26 h 35"/>
                <a:gd name="T74" fmla="*/ 21 w 35"/>
                <a:gd name="T75" fmla="*/ 23 h 35"/>
                <a:gd name="T76" fmla="*/ 24 w 35"/>
                <a:gd name="T77" fmla="*/ 21 h 35"/>
                <a:gd name="T78" fmla="*/ 25 w 35"/>
                <a:gd name="T79" fmla="*/ 18 h 35"/>
                <a:gd name="T80" fmla="*/ 23 w 35"/>
                <a:gd name="T81" fmla="*/ 13 h 35"/>
                <a:gd name="T82" fmla="*/ 18 w 35"/>
                <a:gd name="T83" fmla="*/ 12 h 35"/>
                <a:gd name="T84" fmla="*/ 12 w 35"/>
                <a:gd name="T85" fmla="*/ 13 h 35"/>
                <a:gd name="T86" fmla="*/ 10 w 35"/>
                <a:gd name="T87" fmla="*/ 18 h 35"/>
                <a:gd name="T88" fmla="*/ 11 w 35"/>
                <a:gd name="T89" fmla="*/ 21 h 35"/>
                <a:gd name="T90" fmla="*/ 15 w 35"/>
                <a:gd name="T91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cubicBezTo>
                    <a:pt x="35" y="21"/>
                    <a:pt x="35" y="24"/>
                    <a:pt x="33" y="26"/>
                  </a:cubicBezTo>
                  <a:cubicBezTo>
                    <a:pt x="32" y="29"/>
                    <a:pt x="29" y="31"/>
                    <a:pt x="27" y="33"/>
                  </a:cubicBezTo>
                  <a:cubicBezTo>
                    <a:pt x="24" y="35"/>
                    <a:pt x="21" y="35"/>
                    <a:pt x="18" y="35"/>
                  </a:cubicBezTo>
                  <a:cubicBezTo>
                    <a:pt x="15" y="35"/>
                    <a:pt x="12" y="35"/>
                    <a:pt x="9" y="33"/>
                  </a:cubicBezTo>
                  <a:cubicBezTo>
                    <a:pt x="6" y="32"/>
                    <a:pt x="4" y="29"/>
                    <a:pt x="2" y="27"/>
                  </a:cubicBezTo>
                  <a:cubicBezTo>
                    <a:pt x="1" y="24"/>
                    <a:pt x="0" y="21"/>
                    <a:pt x="0" y="18"/>
                  </a:cubicBezTo>
                  <a:cubicBezTo>
                    <a:pt x="0" y="15"/>
                    <a:pt x="1" y="12"/>
                    <a:pt x="2" y="9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29" y="4"/>
                    <a:pt x="32" y="6"/>
                    <a:pt x="33" y="9"/>
                  </a:cubicBezTo>
                  <a:cubicBezTo>
                    <a:pt x="35" y="12"/>
                    <a:pt x="35" y="15"/>
                    <a:pt x="35" y="18"/>
                  </a:cubicBezTo>
                  <a:close/>
                  <a:moveTo>
                    <a:pt x="32" y="18"/>
                  </a:moveTo>
                  <a:cubicBezTo>
                    <a:pt x="32" y="15"/>
                    <a:pt x="32" y="13"/>
                    <a:pt x="30" y="10"/>
                  </a:cubicBezTo>
                  <a:cubicBezTo>
                    <a:pt x="29" y="8"/>
                    <a:pt x="27" y="6"/>
                    <a:pt x="25" y="5"/>
                  </a:cubicBezTo>
                  <a:cubicBezTo>
                    <a:pt x="23" y="4"/>
                    <a:pt x="20" y="3"/>
                    <a:pt x="18" y="3"/>
                  </a:cubicBezTo>
                  <a:cubicBezTo>
                    <a:pt x="15" y="3"/>
                    <a:pt x="13" y="4"/>
                    <a:pt x="10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3"/>
                    <a:pt x="3" y="15"/>
                    <a:pt x="3" y="18"/>
                  </a:cubicBezTo>
                  <a:cubicBezTo>
                    <a:pt x="3" y="20"/>
                    <a:pt x="4" y="23"/>
                    <a:pt x="5" y="25"/>
                  </a:cubicBezTo>
                  <a:cubicBezTo>
                    <a:pt x="6" y="27"/>
                    <a:pt x="8" y="29"/>
                    <a:pt x="10" y="31"/>
                  </a:cubicBezTo>
                  <a:cubicBezTo>
                    <a:pt x="13" y="32"/>
                    <a:pt x="15" y="32"/>
                    <a:pt x="18" y="32"/>
                  </a:cubicBezTo>
                  <a:cubicBezTo>
                    <a:pt x="20" y="32"/>
                    <a:pt x="23" y="32"/>
                    <a:pt x="25" y="31"/>
                  </a:cubicBezTo>
                  <a:cubicBezTo>
                    <a:pt x="27" y="29"/>
                    <a:pt x="29" y="27"/>
                    <a:pt x="30" y="25"/>
                  </a:cubicBezTo>
                  <a:cubicBezTo>
                    <a:pt x="32" y="23"/>
                    <a:pt x="32" y="20"/>
                    <a:pt x="32" y="18"/>
                  </a:cubicBezTo>
                  <a:close/>
                  <a:moveTo>
                    <a:pt x="15" y="23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0" y="25"/>
                    <a:pt x="9" y="23"/>
                  </a:cubicBezTo>
                  <a:cubicBezTo>
                    <a:pt x="8" y="22"/>
                    <a:pt x="8" y="20"/>
                    <a:pt x="8" y="18"/>
                  </a:cubicBezTo>
                  <a:cubicBezTo>
                    <a:pt x="8" y="15"/>
                    <a:pt x="8" y="13"/>
                    <a:pt x="10" y="11"/>
                  </a:cubicBezTo>
                  <a:cubicBezTo>
                    <a:pt x="12" y="9"/>
                    <a:pt x="14" y="8"/>
                    <a:pt x="18" y="8"/>
                  </a:cubicBezTo>
                  <a:cubicBezTo>
                    <a:pt x="20" y="8"/>
                    <a:pt x="21" y="9"/>
                    <a:pt x="23" y="10"/>
                  </a:cubicBezTo>
                  <a:cubicBezTo>
                    <a:pt x="24" y="10"/>
                    <a:pt x="26" y="12"/>
                    <a:pt x="26" y="13"/>
                  </a:cubicBezTo>
                  <a:cubicBezTo>
                    <a:pt x="27" y="14"/>
                    <a:pt x="28" y="16"/>
                    <a:pt x="28" y="18"/>
                  </a:cubicBezTo>
                  <a:cubicBezTo>
                    <a:pt x="28" y="20"/>
                    <a:pt x="27" y="22"/>
                    <a:pt x="26" y="23"/>
                  </a:cubicBezTo>
                  <a:cubicBezTo>
                    <a:pt x="25" y="25"/>
                    <a:pt x="24" y="25"/>
                    <a:pt x="22" y="26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3" y="23"/>
                    <a:pt x="23" y="22"/>
                    <a:pt x="24" y="21"/>
                  </a:cubicBezTo>
                  <a:cubicBezTo>
                    <a:pt x="25" y="20"/>
                    <a:pt x="25" y="19"/>
                    <a:pt x="25" y="18"/>
                  </a:cubicBezTo>
                  <a:cubicBezTo>
                    <a:pt x="25" y="16"/>
                    <a:pt x="24" y="15"/>
                    <a:pt x="23" y="13"/>
                  </a:cubicBezTo>
                  <a:cubicBezTo>
                    <a:pt x="22" y="12"/>
                    <a:pt x="20" y="12"/>
                    <a:pt x="18" y="12"/>
                  </a:cubicBezTo>
                  <a:cubicBezTo>
                    <a:pt x="15" y="12"/>
                    <a:pt x="13" y="12"/>
                    <a:pt x="12" y="13"/>
                  </a:cubicBezTo>
                  <a:cubicBezTo>
                    <a:pt x="11" y="14"/>
                    <a:pt x="10" y="16"/>
                    <a:pt x="10" y="18"/>
                  </a:cubicBezTo>
                  <a:cubicBezTo>
                    <a:pt x="10" y="19"/>
                    <a:pt x="11" y="20"/>
                    <a:pt x="11" y="21"/>
                  </a:cubicBezTo>
                  <a:cubicBezTo>
                    <a:pt x="12" y="22"/>
                    <a:pt x="13" y="23"/>
                    <a:pt x="1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8"/>
            <p:cNvSpPr>
              <a:spLocks noEditPoints="1"/>
            </p:cNvSpPr>
            <p:nvPr/>
          </p:nvSpPr>
          <p:spPr bwMode="auto">
            <a:xfrm>
              <a:off x="-473" y="1166"/>
              <a:ext cx="96" cy="78"/>
            </a:xfrm>
            <a:custGeom>
              <a:avLst/>
              <a:gdLst>
                <a:gd name="T0" fmla="*/ 6 w 37"/>
                <a:gd name="T1" fmla="*/ 27 h 33"/>
                <a:gd name="T2" fmla="*/ 3 w 37"/>
                <a:gd name="T3" fmla="*/ 33 h 33"/>
                <a:gd name="T4" fmla="*/ 0 w 37"/>
                <a:gd name="T5" fmla="*/ 32 h 33"/>
                <a:gd name="T6" fmla="*/ 4 w 37"/>
                <a:gd name="T7" fmla="*/ 25 h 33"/>
                <a:gd name="T8" fmla="*/ 2 w 37"/>
                <a:gd name="T9" fmla="*/ 16 h 33"/>
                <a:gd name="T10" fmla="*/ 4 w 37"/>
                <a:gd name="T11" fmla="*/ 8 h 33"/>
                <a:gd name="T12" fmla="*/ 10 w 37"/>
                <a:gd name="T13" fmla="*/ 2 h 33"/>
                <a:gd name="T14" fmla="*/ 20 w 37"/>
                <a:gd name="T15" fmla="*/ 0 h 33"/>
                <a:gd name="T16" fmla="*/ 29 w 37"/>
                <a:gd name="T17" fmla="*/ 2 h 33"/>
                <a:gd name="T18" fmla="*/ 35 w 37"/>
                <a:gd name="T19" fmla="*/ 8 h 33"/>
                <a:gd name="T20" fmla="*/ 37 w 37"/>
                <a:gd name="T21" fmla="*/ 16 h 33"/>
                <a:gd name="T22" fmla="*/ 35 w 37"/>
                <a:gd name="T23" fmla="*/ 25 h 33"/>
                <a:gd name="T24" fmla="*/ 29 w 37"/>
                <a:gd name="T25" fmla="*/ 31 h 33"/>
                <a:gd name="T26" fmla="*/ 20 w 37"/>
                <a:gd name="T27" fmla="*/ 33 h 33"/>
                <a:gd name="T28" fmla="*/ 12 w 37"/>
                <a:gd name="T29" fmla="*/ 31 h 33"/>
                <a:gd name="T30" fmla="*/ 6 w 37"/>
                <a:gd name="T31" fmla="*/ 27 h 33"/>
                <a:gd name="T32" fmla="*/ 12 w 37"/>
                <a:gd name="T33" fmla="*/ 17 h 33"/>
                <a:gd name="T34" fmla="*/ 9 w 37"/>
                <a:gd name="T35" fmla="*/ 24 h 33"/>
                <a:gd name="T36" fmla="*/ 20 w 37"/>
                <a:gd name="T37" fmla="*/ 28 h 33"/>
                <a:gd name="T38" fmla="*/ 27 w 37"/>
                <a:gd name="T39" fmla="*/ 26 h 33"/>
                <a:gd name="T40" fmla="*/ 32 w 37"/>
                <a:gd name="T41" fmla="*/ 22 h 33"/>
                <a:gd name="T42" fmla="*/ 33 w 37"/>
                <a:gd name="T43" fmla="*/ 16 h 33"/>
                <a:gd name="T44" fmla="*/ 30 w 37"/>
                <a:gd name="T45" fmla="*/ 8 h 33"/>
                <a:gd name="T46" fmla="*/ 20 w 37"/>
                <a:gd name="T47" fmla="*/ 4 h 33"/>
                <a:gd name="T48" fmla="*/ 9 w 37"/>
                <a:gd name="T49" fmla="*/ 8 h 33"/>
                <a:gd name="T50" fmla="*/ 6 w 37"/>
                <a:gd name="T51" fmla="*/ 16 h 33"/>
                <a:gd name="T52" fmla="*/ 7 w 37"/>
                <a:gd name="T53" fmla="*/ 21 h 33"/>
                <a:gd name="T54" fmla="*/ 9 w 37"/>
                <a:gd name="T55" fmla="*/ 16 h 33"/>
                <a:gd name="T56" fmla="*/ 12 w 37"/>
                <a:gd name="T5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33">
                  <a:moveTo>
                    <a:pt x="6" y="27"/>
                  </a:moveTo>
                  <a:cubicBezTo>
                    <a:pt x="5" y="30"/>
                    <a:pt x="4" y="31"/>
                    <a:pt x="3" y="3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29"/>
                    <a:pt x="2" y="27"/>
                    <a:pt x="4" y="25"/>
                  </a:cubicBezTo>
                  <a:cubicBezTo>
                    <a:pt x="3" y="22"/>
                    <a:pt x="2" y="19"/>
                    <a:pt x="2" y="16"/>
                  </a:cubicBezTo>
                  <a:cubicBezTo>
                    <a:pt x="2" y="13"/>
                    <a:pt x="3" y="10"/>
                    <a:pt x="4" y="8"/>
                  </a:cubicBezTo>
                  <a:cubicBezTo>
                    <a:pt x="6" y="5"/>
                    <a:pt x="8" y="3"/>
                    <a:pt x="10" y="2"/>
                  </a:cubicBezTo>
                  <a:cubicBezTo>
                    <a:pt x="13" y="0"/>
                    <a:pt x="16" y="0"/>
                    <a:pt x="20" y="0"/>
                  </a:cubicBezTo>
                  <a:cubicBezTo>
                    <a:pt x="23" y="0"/>
                    <a:pt x="26" y="0"/>
                    <a:pt x="29" y="2"/>
                  </a:cubicBezTo>
                  <a:cubicBezTo>
                    <a:pt x="32" y="3"/>
                    <a:pt x="34" y="5"/>
                    <a:pt x="35" y="8"/>
                  </a:cubicBezTo>
                  <a:cubicBezTo>
                    <a:pt x="37" y="10"/>
                    <a:pt x="37" y="13"/>
                    <a:pt x="37" y="16"/>
                  </a:cubicBezTo>
                  <a:cubicBezTo>
                    <a:pt x="37" y="19"/>
                    <a:pt x="37" y="22"/>
                    <a:pt x="35" y="25"/>
                  </a:cubicBezTo>
                  <a:cubicBezTo>
                    <a:pt x="34" y="27"/>
                    <a:pt x="31" y="29"/>
                    <a:pt x="29" y="31"/>
                  </a:cubicBezTo>
                  <a:cubicBezTo>
                    <a:pt x="26" y="32"/>
                    <a:pt x="23" y="33"/>
                    <a:pt x="20" y="33"/>
                  </a:cubicBezTo>
                  <a:cubicBezTo>
                    <a:pt x="17" y="33"/>
                    <a:pt x="14" y="32"/>
                    <a:pt x="12" y="31"/>
                  </a:cubicBezTo>
                  <a:cubicBezTo>
                    <a:pt x="10" y="30"/>
                    <a:pt x="8" y="29"/>
                    <a:pt x="6" y="27"/>
                  </a:cubicBezTo>
                  <a:close/>
                  <a:moveTo>
                    <a:pt x="12" y="17"/>
                  </a:moveTo>
                  <a:cubicBezTo>
                    <a:pt x="11" y="20"/>
                    <a:pt x="10" y="22"/>
                    <a:pt x="9" y="24"/>
                  </a:cubicBezTo>
                  <a:cubicBezTo>
                    <a:pt x="11" y="27"/>
                    <a:pt x="15" y="28"/>
                    <a:pt x="20" y="28"/>
                  </a:cubicBezTo>
                  <a:cubicBezTo>
                    <a:pt x="22" y="28"/>
                    <a:pt x="25" y="27"/>
                    <a:pt x="27" y="26"/>
                  </a:cubicBezTo>
                  <a:cubicBezTo>
                    <a:pt x="29" y="26"/>
                    <a:pt x="31" y="24"/>
                    <a:pt x="32" y="22"/>
                  </a:cubicBezTo>
                  <a:cubicBezTo>
                    <a:pt x="33" y="21"/>
                    <a:pt x="33" y="18"/>
                    <a:pt x="33" y="16"/>
                  </a:cubicBezTo>
                  <a:cubicBezTo>
                    <a:pt x="33" y="13"/>
                    <a:pt x="32" y="10"/>
                    <a:pt x="30" y="8"/>
                  </a:cubicBezTo>
                  <a:cubicBezTo>
                    <a:pt x="28" y="6"/>
                    <a:pt x="24" y="4"/>
                    <a:pt x="20" y="4"/>
                  </a:cubicBezTo>
                  <a:cubicBezTo>
                    <a:pt x="15" y="4"/>
                    <a:pt x="12" y="6"/>
                    <a:pt x="9" y="8"/>
                  </a:cubicBezTo>
                  <a:cubicBezTo>
                    <a:pt x="7" y="10"/>
                    <a:pt x="6" y="13"/>
                    <a:pt x="6" y="16"/>
                  </a:cubicBezTo>
                  <a:cubicBezTo>
                    <a:pt x="6" y="18"/>
                    <a:pt x="6" y="19"/>
                    <a:pt x="7" y="21"/>
                  </a:cubicBezTo>
                  <a:cubicBezTo>
                    <a:pt x="8" y="19"/>
                    <a:pt x="8" y="18"/>
                    <a:pt x="9" y="16"/>
                  </a:cubicBezTo>
                  <a:lnTo>
                    <a:pt x="12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9"/>
            <p:cNvSpPr/>
            <p:nvPr/>
          </p:nvSpPr>
          <p:spPr bwMode="auto">
            <a:xfrm>
              <a:off x="-467" y="1258"/>
              <a:ext cx="90" cy="65"/>
            </a:xfrm>
            <a:custGeom>
              <a:avLst/>
              <a:gdLst>
                <a:gd name="T0" fmla="*/ 35 w 35"/>
                <a:gd name="T1" fmla="*/ 22 h 27"/>
                <a:gd name="T2" fmla="*/ 35 w 35"/>
                <a:gd name="T3" fmla="*/ 27 h 27"/>
                <a:gd name="T4" fmla="*/ 15 w 35"/>
                <a:gd name="T5" fmla="*/ 27 h 27"/>
                <a:gd name="T6" fmla="*/ 7 w 35"/>
                <a:gd name="T7" fmla="*/ 26 h 27"/>
                <a:gd name="T8" fmla="*/ 2 w 35"/>
                <a:gd name="T9" fmla="*/ 21 h 27"/>
                <a:gd name="T10" fmla="*/ 0 w 35"/>
                <a:gd name="T11" fmla="*/ 13 h 27"/>
                <a:gd name="T12" fmla="*/ 1 w 35"/>
                <a:gd name="T13" fmla="*/ 5 h 27"/>
                <a:gd name="T14" fmla="*/ 6 w 35"/>
                <a:gd name="T15" fmla="*/ 1 h 27"/>
                <a:gd name="T16" fmla="*/ 15 w 35"/>
                <a:gd name="T17" fmla="*/ 0 h 27"/>
                <a:gd name="T18" fmla="*/ 35 w 35"/>
                <a:gd name="T19" fmla="*/ 0 h 27"/>
                <a:gd name="T20" fmla="*/ 35 w 35"/>
                <a:gd name="T21" fmla="*/ 4 h 27"/>
                <a:gd name="T22" fmla="*/ 15 w 35"/>
                <a:gd name="T23" fmla="*/ 4 h 27"/>
                <a:gd name="T24" fmla="*/ 8 w 35"/>
                <a:gd name="T25" fmla="*/ 5 h 27"/>
                <a:gd name="T26" fmla="*/ 5 w 35"/>
                <a:gd name="T27" fmla="*/ 8 h 27"/>
                <a:gd name="T28" fmla="*/ 4 w 35"/>
                <a:gd name="T29" fmla="*/ 13 h 27"/>
                <a:gd name="T30" fmla="*/ 6 w 35"/>
                <a:gd name="T31" fmla="*/ 20 h 27"/>
                <a:gd name="T32" fmla="*/ 15 w 35"/>
                <a:gd name="T33" fmla="*/ 22 h 27"/>
                <a:gd name="T34" fmla="*/ 35 w 35"/>
                <a:gd name="T3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27">
                  <a:moveTo>
                    <a:pt x="35" y="22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1" y="27"/>
                    <a:pt x="9" y="26"/>
                    <a:pt x="7" y="26"/>
                  </a:cubicBezTo>
                  <a:cubicBezTo>
                    <a:pt x="5" y="25"/>
                    <a:pt x="3" y="23"/>
                    <a:pt x="2" y="21"/>
                  </a:cubicBezTo>
                  <a:cubicBezTo>
                    <a:pt x="0" y="19"/>
                    <a:pt x="0" y="17"/>
                    <a:pt x="0" y="13"/>
                  </a:cubicBezTo>
                  <a:cubicBezTo>
                    <a:pt x="0" y="10"/>
                    <a:pt x="0" y="8"/>
                    <a:pt x="1" y="5"/>
                  </a:cubicBezTo>
                  <a:cubicBezTo>
                    <a:pt x="3" y="3"/>
                    <a:pt x="4" y="2"/>
                    <a:pt x="6" y="1"/>
                  </a:cubicBezTo>
                  <a:cubicBezTo>
                    <a:pt x="8" y="0"/>
                    <a:pt x="11" y="0"/>
                    <a:pt x="1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2" y="4"/>
                    <a:pt x="10" y="5"/>
                    <a:pt x="8" y="5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9"/>
                    <a:pt x="4" y="11"/>
                    <a:pt x="4" y="13"/>
                  </a:cubicBezTo>
                  <a:cubicBezTo>
                    <a:pt x="4" y="16"/>
                    <a:pt x="5" y="19"/>
                    <a:pt x="6" y="20"/>
                  </a:cubicBezTo>
                  <a:cubicBezTo>
                    <a:pt x="8" y="22"/>
                    <a:pt x="11" y="22"/>
                    <a:pt x="15" y="22"/>
                  </a:cubicBezTo>
                  <a:lnTo>
                    <a:pt x="3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-467" y="1342"/>
              <a:ext cx="90" cy="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1"/>
            <p:cNvSpPr/>
            <p:nvPr/>
          </p:nvSpPr>
          <p:spPr bwMode="auto">
            <a:xfrm>
              <a:off x="-467" y="1368"/>
              <a:ext cx="90" cy="73"/>
            </a:xfrm>
            <a:custGeom>
              <a:avLst/>
              <a:gdLst>
                <a:gd name="T0" fmla="*/ 12 w 35"/>
                <a:gd name="T1" fmla="*/ 26 h 31"/>
                <a:gd name="T2" fmla="*/ 11 w 35"/>
                <a:gd name="T3" fmla="*/ 31 h 31"/>
                <a:gd name="T4" fmla="*/ 3 w 35"/>
                <a:gd name="T5" fmla="*/ 26 h 31"/>
                <a:gd name="T6" fmla="*/ 0 w 35"/>
                <a:gd name="T7" fmla="*/ 17 h 31"/>
                <a:gd name="T8" fmla="*/ 2 w 35"/>
                <a:gd name="T9" fmla="*/ 8 h 31"/>
                <a:gd name="T10" fmla="*/ 9 w 35"/>
                <a:gd name="T11" fmla="*/ 2 h 31"/>
                <a:gd name="T12" fmla="*/ 18 w 35"/>
                <a:gd name="T13" fmla="*/ 0 h 31"/>
                <a:gd name="T14" fmla="*/ 27 w 35"/>
                <a:gd name="T15" fmla="*/ 2 h 31"/>
                <a:gd name="T16" fmla="*/ 33 w 35"/>
                <a:gd name="T17" fmla="*/ 8 h 31"/>
                <a:gd name="T18" fmla="*/ 35 w 35"/>
                <a:gd name="T19" fmla="*/ 17 h 31"/>
                <a:gd name="T20" fmla="*/ 33 w 35"/>
                <a:gd name="T21" fmla="*/ 25 h 31"/>
                <a:gd name="T22" fmla="*/ 25 w 35"/>
                <a:gd name="T23" fmla="*/ 30 h 31"/>
                <a:gd name="T24" fmla="*/ 24 w 35"/>
                <a:gd name="T25" fmla="*/ 26 h 31"/>
                <a:gd name="T26" fmla="*/ 30 w 35"/>
                <a:gd name="T27" fmla="*/ 22 h 31"/>
                <a:gd name="T28" fmla="*/ 31 w 35"/>
                <a:gd name="T29" fmla="*/ 17 h 31"/>
                <a:gd name="T30" fmla="*/ 30 w 35"/>
                <a:gd name="T31" fmla="*/ 10 h 31"/>
                <a:gd name="T32" fmla="*/ 24 w 35"/>
                <a:gd name="T33" fmla="*/ 6 h 31"/>
                <a:gd name="T34" fmla="*/ 18 w 35"/>
                <a:gd name="T35" fmla="*/ 5 h 31"/>
                <a:gd name="T36" fmla="*/ 10 w 35"/>
                <a:gd name="T37" fmla="*/ 6 h 31"/>
                <a:gd name="T38" fmla="*/ 5 w 35"/>
                <a:gd name="T39" fmla="*/ 10 h 31"/>
                <a:gd name="T40" fmla="*/ 4 w 35"/>
                <a:gd name="T41" fmla="*/ 16 h 31"/>
                <a:gd name="T42" fmla="*/ 6 w 35"/>
                <a:gd name="T43" fmla="*/ 23 h 31"/>
                <a:gd name="T44" fmla="*/ 12 w 35"/>
                <a:gd name="T45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1">
                  <a:moveTo>
                    <a:pt x="12" y="26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8" y="30"/>
                    <a:pt x="5" y="28"/>
                    <a:pt x="3" y="26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3"/>
                    <a:pt x="1" y="10"/>
                    <a:pt x="2" y="8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1" y="0"/>
                    <a:pt x="25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4" y="23"/>
                    <a:pt x="33" y="25"/>
                  </a:cubicBezTo>
                  <a:cubicBezTo>
                    <a:pt x="31" y="28"/>
                    <a:pt x="28" y="29"/>
                    <a:pt x="25" y="30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7" y="25"/>
                    <a:pt x="29" y="24"/>
                    <a:pt x="30" y="22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1" y="12"/>
                    <a:pt x="30" y="10"/>
                  </a:cubicBezTo>
                  <a:cubicBezTo>
                    <a:pt x="28" y="8"/>
                    <a:pt x="27" y="7"/>
                    <a:pt x="24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6"/>
                  </a:cubicBezTo>
                  <a:cubicBezTo>
                    <a:pt x="8" y="7"/>
                    <a:pt x="6" y="9"/>
                    <a:pt x="5" y="10"/>
                  </a:cubicBezTo>
                  <a:cubicBezTo>
                    <a:pt x="4" y="12"/>
                    <a:pt x="4" y="14"/>
                    <a:pt x="4" y="16"/>
                  </a:cubicBezTo>
                  <a:cubicBezTo>
                    <a:pt x="4" y="19"/>
                    <a:pt x="4" y="21"/>
                    <a:pt x="6" y="23"/>
                  </a:cubicBezTo>
                  <a:cubicBezTo>
                    <a:pt x="7" y="24"/>
                    <a:pt x="10" y="26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2"/>
            <p:cNvSpPr/>
            <p:nvPr/>
          </p:nvSpPr>
          <p:spPr bwMode="auto">
            <a:xfrm>
              <a:off x="-467" y="1453"/>
              <a:ext cx="90" cy="69"/>
            </a:xfrm>
            <a:custGeom>
              <a:avLst/>
              <a:gdLst>
                <a:gd name="T0" fmla="*/ 0 w 90"/>
                <a:gd name="T1" fmla="*/ 0 h 69"/>
                <a:gd name="T2" fmla="*/ 90 w 90"/>
                <a:gd name="T3" fmla="*/ 0 h 69"/>
                <a:gd name="T4" fmla="*/ 90 w 90"/>
                <a:gd name="T5" fmla="*/ 12 h 69"/>
                <a:gd name="T6" fmla="*/ 46 w 90"/>
                <a:gd name="T7" fmla="*/ 12 h 69"/>
                <a:gd name="T8" fmla="*/ 90 w 90"/>
                <a:gd name="T9" fmla="*/ 52 h 69"/>
                <a:gd name="T10" fmla="*/ 90 w 90"/>
                <a:gd name="T11" fmla="*/ 67 h 69"/>
                <a:gd name="T12" fmla="*/ 54 w 90"/>
                <a:gd name="T13" fmla="*/ 33 h 69"/>
                <a:gd name="T14" fmla="*/ 0 w 90"/>
                <a:gd name="T15" fmla="*/ 69 h 69"/>
                <a:gd name="T16" fmla="*/ 0 w 90"/>
                <a:gd name="T17" fmla="*/ 55 h 69"/>
                <a:gd name="T18" fmla="*/ 46 w 90"/>
                <a:gd name="T19" fmla="*/ 24 h 69"/>
                <a:gd name="T20" fmla="*/ 31 w 90"/>
                <a:gd name="T21" fmla="*/ 12 h 69"/>
                <a:gd name="T22" fmla="*/ 0 w 90"/>
                <a:gd name="T23" fmla="*/ 12 h 69"/>
                <a:gd name="T24" fmla="*/ 0 w 90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9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46" y="12"/>
                  </a:lnTo>
                  <a:lnTo>
                    <a:pt x="90" y="52"/>
                  </a:lnTo>
                  <a:lnTo>
                    <a:pt x="90" y="67"/>
                  </a:lnTo>
                  <a:lnTo>
                    <a:pt x="54" y="33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46" y="24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-439" y="1524"/>
              <a:ext cx="10" cy="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"/>
            <p:cNvSpPr/>
            <p:nvPr/>
          </p:nvSpPr>
          <p:spPr bwMode="auto">
            <a:xfrm>
              <a:off x="-467" y="1567"/>
              <a:ext cx="90" cy="52"/>
            </a:xfrm>
            <a:custGeom>
              <a:avLst/>
              <a:gdLst>
                <a:gd name="T0" fmla="*/ 0 w 90"/>
                <a:gd name="T1" fmla="*/ 0 h 52"/>
                <a:gd name="T2" fmla="*/ 90 w 90"/>
                <a:gd name="T3" fmla="*/ 0 h 52"/>
                <a:gd name="T4" fmla="*/ 90 w 90"/>
                <a:gd name="T5" fmla="*/ 12 h 52"/>
                <a:gd name="T6" fmla="*/ 10 w 90"/>
                <a:gd name="T7" fmla="*/ 12 h 52"/>
                <a:gd name="T8" fmla="*/ 10 w 90"/>
                <a:gd name="T9" fmla="*/ 52 h 52"/>
                <a:gd name="T10" fmla="*/ 0 w 90"/>
                <a:gd name="T11" fmla="*/ 52 h 52"/>
                <a:gd name="T12" fmla="*/ 0 w 90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10" y="12"/>
                  </a:lnTo>
                  <a:lnTo>
                    <a:pt x="10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5"/>
            <p:cNvSpPr/>
            <p:nvPr/>
          </p:nvSpPr>
          <p:spPr bwMode="auto">
            <a:xfrm>
              <a:off x="-467" y="1631"/>
              <a:ext cx="90" cy="62"/>
            </a:xfrm>
            <a:custGeom>
              <a:avLst/>
              <a:gdLst>
                <a:gd name="T0" fmla="*/ 0 w 90"/>
                <a:gd name="T1" fmla="*/ 0 h 62"/>
                <a:gd name="T2" fmla="*/ 90 w 90"/>
                <a:gd name="T3" fmla="*/ 0 h 62"/>
                <a:gd name="T4" fmla="*/ 90 w 90"/>
                <a:gd name="T5" fmla="*/ 60 h 62"/>
                <a:gd name="T6" fmla="*/ 80 w 90"/>
                <a:gd name="T7" fmla="*/ 60 h 62"/>
                <a:gd name="T8" fmla="*/ 80 w 90"/>
                <a:gd name="T9" fmla="*/ 12 h 62"/>
                <a:gd name="T10" fmla="*/ 51 w 90"/>
                <a:gd name="T11" fmla="*/ 12 h 62"/>
                <a:gd name="T12" fmla="*/ 51 w 90"/>
                <a:gd name="T13" fmla="*/ 57 h 62"/>
                <a:gd name="T14" fmla="*/ 41 w 90"/>
                <a:gd name="T15" fmla="*/ 57 h 62"/>
                <a:gd name="T16" fmla="*/ 41 w 90"/>
                <a:gd name="T17" fmla="*/ 12 h 62"/>
                <a:gd name="T18" fmla="*/ 10 w 90"/>
                <a:gd name="T19" fmla="*/ 12 h 62"/>
                <a:gd name="T20" fmla="*/ 10 w 90"/>
                <a:gd name="T21" fmla="*/ 62 h 62"/>
                <a:gd name="T22" fmla="*/ 0 w 90"/>
                <a:gd name="T23" fmla="*/ 62 h 62"/>
                <a:gd name="T24" fmla="*/ 0 w 90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2">
                  <a:moveTo>
                    <a:pt x="0" y="0"/>
                  </a:moveTo>
                  <a:lnTo>
                    <a:pt x="90" y="0"/>
                  </a:lnTo>
                  <a:lnTo>
                    <a:pt x="90" y="60"/>
                  </a:lnTo>
                  <a:lnTo>
                    <a:pt x="80" y="60"/>
                  </a:lnTo>
                  <a:lnTo>
                    <a:pt x="80" y="12"/>
                  </a:lnTo>
                  <a:lnTo>
                    <a:pt x="51" y="12"/>
                  </a:lnTo>
                  <a:lnTo>
                    <a:pt x="51" y="57"/>
                  </a:lnTo>
                  <a:lnTo>
                    <a:pt x="41" y="57"/>
                  </a:lnTo>
                  <a:lnTo>
                    <a:pt x="41" y="12"/>
                  </a:lnTo>
                  <a:lnTo>
                    <a:pt x="10" y="12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-467" y="1698"/>
              <a:ext cx="90" cy="76"/>
            </a:xfrm>
            <a:custGeom>
              <a:avLst/>
              <a:gdLst>
                <a:gd name="T0" fmla="*/ 0 w 35"/>
                <a:gd name="T1" fmla="*/ 0 h 32"/>
                <a:gd name="T2" fmla="*/ 35 w 35"/>
                <a:gd name="T3" fmla="*/ 14 h 32"/>
                <a:gd name="T4" fmla="*/ 35 w 35"/>
                <a:gd name="T5" fmla="*/ 18 h 32"/>
                <a:gd name="T6" fmla="*/ 0 w 35"/>
                <a:gd name="T7" fmla="*/ 32 h 32"/>
                <a:gd name="T8" fmla="*/ 0 w 35"/>
                <a:gd name="T9" fmla="*/ 27 h 32"/>
                <a:gd name="T10" fmla="*/ 11 w 35"/>
                <a:gd name="T11" fmla="*/ 23 h 32"/>
                <a:gd name="T12" fmla="*/ 11 w 35"/>
                <a:gd name="T13" fmla="*/ 9 h 32"/>
                <a:gd name="T14" fmla="*/ 0 w 35"/>
                <a:gd name="T15" fmla="*/ 5 h 32"/>
                <a:gd name="T16" fmla="*/ 0 w 35"/>
                <a:gd name="T17" fmla="*/ 0 h 32"/>
                <a:gd name="T18" fmla="*/ 14 w 35"/>
                <a:gd name="T19" fmla="*/ 10 h 32"/>
                <a:gd name="T20" fmla="*/ 14 w 35"/>
                <a:gd name="T21" fmla="*/ 22 h 32"/>
                <a:gd name="T22" fmla="*/ 24 w 35"/>
                <a:gd name="T23" fmla="*/ 18 h 32"/>
                <a:gd name="T24" fmla="*/ 31 w 35"/>
                <a:gd name="T25" fmla="*/ 16 h 32"/>
                <a:gd name="T26" fmla="*/ 25 w 35"/>
                <a:gd name="T27" fmla="*/ 14 h 32"/>
                <a:gd name="T28" fmla="*/ 14 w 35"/>
                <a:gd name="T2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32">
                  <a:moveTo>
                    <a:pt x="0" y="0"/>
                  </a:moveTo>
                  <a:cubicBezTo>
                    <a:pt x="35" y="14"/>
                    <a:pt x="35" y="14"/>
                    <a:pt x="35" y="14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14" y="10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7" y="17"/>
                    <a:pt x="29" y="16"/>
                    <a:pt x="31" y="16"/>
                  </a:cubicBezTo>
                  <a:cubicBezTo>
                    <a:pt x="29" y="15"/>
                    <a:pt x="27" y="15"/>
                    <a:pt x="25" y="14"/>
                  </a:cubicBezTo>
                  <a:lnTo>
                    <a:pt x="1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7"/>
            <p:cNvSpPr>
              <a:spLocks noEditPoints="1"/>
            </p:cNvSpPr>
            <p:nvPr/>
          </p:nvSpPr>
          <p:spPr bwMode="auto">
            <a:xfrm>
              <a:off x="-467" y="1783"/>
              <a:ext cx="90" cy="71"/>
            </a:xfrm>
            <a:custGeom>
              <a:avLst/>
              <a:gdLst>
                <a:gd name="T0" fmla="*/ 0 w 35"/>
                <a:gd name="T1" fmla="*/ 0 h 30"/>
                <a:gd name="T2" fmla="*/ 35 w 35"/>
                <a:gd name="T3" fmla="*/ 0 h 30"/>
                <a:gd name="T4" fmla="*/ 35 w 35"/>
                <a:gd name="T5" fmla="*/ 15 h 30"/>
                <a:gd name="T6" fmla="*/ 34 w 35"/>
                <a:gd name="T7" fmla="*/ 22 h 30"/>
                <a:gd name="T8" fmla="*/ 31 w 35"/>
                <a:gd name="T9" fmla="*/ 26 h 30"/>
                <a:gd name="T10" fmla="*/ 25 w 35"/>
                <a:gd name="T11" fmla="*/ 28 h 30"/>
                <a:gd name="T12" fmla="*/ 19 w 35"/>
                <a:gd name="T13" fmla="*/ 25 h 30"/>
                <a:gd name="T14" fmla="*/ 16 w 35"/>
                <a:gd name="T15" fmla="*/ 18 h 30"/>
                <a:gd name="T16" fmla="*/ 14 w 35"/>
                <a:gd name="T17" fmla="*/ 21 h 30"/>
                <a:gd name="T18" fmla="*/ 10 w 35"/>
                <a:gd name="T19" fmla="*/ 24 h 30"/>
                <a:gd name="T20" fmla="*/ 0 w 35"/>
                <a:gd name="T21" fmla="*/ 30 h 30"/>
                <a:gd name="T22" fmla="*/ 0 w 35"/>
                <a:gd name="T23" fmla="*/ 25 h 30"/>
                <a:gd name="T24" fmla="*/ 8 w 35"/>
                <a:gd name="T25" fmla="*/ 20 h 30"/>
                <a:gd name="T26" fmla="*/ 12 w 35"/>
                <a:gd name="T27" fmla="*/ 17 h 30"/>
                <a:gd name="T28" fmla="*/ 15 w 35"/>
                <a:gd name="T29" fmla="*/ 15 h 30"/>
                <a:gd name="T30" fmla="*/ 15 w 35"/>
                <a:gd name="T31" fmla="*/ 13 h 30"/>
                <a:gd name="T32" fmla="*/ 16 w 35"/>
                <a:gd name="T33" fmla="*/ 10 h 30"/>
                <a:gd name="T34" fmla="*/ 16 w 35"/>
                <a:gd name="T35" fmla="*/ 5 h 30"/>
                <a:gd name="T36" fmla="*/ 0 w 35"/>
                <a:gd name="T37" fmla="*/ 5 h 30"/>
                <a:gd name="T38" fmla="*/ 0 w 35"/>
                <a:gd name="T39" fmla="*/ 0 h 30"/>
                <a:gd name="T40" fmla="*/ 20 w 35"/>
                <a:gd name="T41" fmla="*/ 5 h 30"/>
                <a:gd name="T42" fmla="*/ 20 w 35"/>
                <a:gd name="T43" fmla="*/ 14 h 30"/>
                <a:gd name="T44" fmla="*/ 20 w 35"/>
                <a:gd name="T45" fmla="*/ 19 h 30"/>
                <a:gd name="T46" fmla="*/ 22 w 35"/>
                <a:gd name="T47" fmla="*/ 22 h 30"/>
                <a:gd name="T48" fmla="*/ 25 w 35"/>
                <a:gd name="T49" fmla="*/ 23 h 30"/>
                <a:gd name="T50" fmla="*/ 29 w 35"/>
                <a:gd name="T51" fmla="*/ 21 h 30"/>
                <a:gd name="T52" fmla="*/ 31 w 35"/>
                <a:gd name="T53" fmla="*/ 16 h 30"/>
                <a:gd name="T54" fmla="*/ 31 w 35"/>
                <a:gd name="T55" fmla="*/ 5 h 30"/>
                <a:gd name="T56" fmla="*/ 20 w 35"/>
                <a:gd name="T57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0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8"/>
                    <a:pt x="34" y="21"/>
                    <a:pt x="34" y="22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7"/>
                    <a:pt x="27" y="28"/>
                    <a:pt x="25" y="28"/>
                  </a:cubicBezTo>
                  <a:cubicBezTo>
                    <a:pt x="23" y="28"/>
                    <a:pt x="21" y="27"/>
                    <a:pt x="19" y="25"/>
                  </a:cubicBezTo>
                  <a:cubicBezTo>
                    <a:pt x="18" y="24"/>
                    <a:pt x="16" y="21"/>
                    <a:pt x="16" y="18"/>
                  </a:cubicBezTo>
                  <a:cubicBezTo>
                    <a:pt x="15" y="19"/>
                    <a:pt x="15" y="20"/>
                    <a:pt x="14" y="21"/>
                  </a:cubicBezTo>
                  <a:cubicBezTo>
                    <a:pt x="13" y="22"/>
                    <a:pt x="12" y="23"/>
                    <a:pt x="1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0" y="19"/>
                    <a:pt x="11" y="18"/>
                    <a:pt x="12" y="17"/>
                  </a:cubicBezTo>
                  <a:cubicBezTo>
                    <a:pt x="13" y="16"/>
                    <a:pt x="14" y="15"/>
                    <a:pt x="15" y="15"/>
                  </a:cubicBezTo>
                  <a:cubicBezTo>
                    <a:pt x="15" y="14"/>
                    <a:pt x="15" y="13"/>
                    <a:pt x="15" y="13"/>
                  </a:cubicBezTo>
                  <a:cubicBezTo>
                    <a:pt x="16" y="12"/>
                    <a:pt x="16" y="11"/>
                    <a:pt x="16" y="1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20" y="5"/>
                  </a:move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8"/>
                    <a:pt x="20" y="19"/>
                  </a:cubicBezTo>
                  <a:cubicBezTo>
                    <a:pt x="21" y="21"/>
                    <a:pt x="21" y="21"/>
                    <a:pt x="22" y="22"/>
                  </a:cubicBezTo>
                  <a:cubicBezTo>
                    <a:pt x="23" y="23"/>
                    <a:pt x="24" y="23"/>
                    <a:pt x="25" y="23"/>
                  </a:cubicBezTo>
                  <a:cubicBezTo>
                    <a:pt x="27" y="23"/>
                    <a:pt x="28" y="22"/>
                    <a:pt x="29" y="21"/>
                  </a:cubicBezTo>
                  <a:cubicBezTo>
                    <a:pt x="30" y="20"/>
                    <a:pt x="31" y="18"/>
                    <a:pt x="31" y="16"/>
                  </a:cubicBezTo>
                  <a:cubicBezTo>
                    <a:pt x="31" y="5"/>
                    <a:pt x="31" y="5"/>
                    <a:pt x="31" y="5"/>
                  </a:cubicBezTo>
                  <a:lnTo>
                    <a:pt x="2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8"/>
            <p:cNvSpPr/>
            <p:nvPr/>
          </p:nvSpPr>
          <p:spPr bwMode="auto">
            <a:xfrm>
              <a:off x="-467" y="1866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-467" y="1949"/>
              <a:ext cx="90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-467" y="1980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1"/>
            <p:cNvSpPr/>
            <p:nvPr/>
          </p:nvSpPr>
          <p:spPr bwMode="auto">
            <a:xfrm>
              <a:off x="-467" y="2059"/>
              <a:ext cx="90" cy="76"/>
            </a:xfrm>
            <a:custGeom>
              <a:avLst/>
              <a:gdLst>
                <a:gd name="T0" fmla="*/ 14 w 35"/>
                <a:gd name="T1" fmla="*/ 18 h 32"/>
                <a:gd name="T2" fmla="*/ 18 w 35"/>
                <a:gd name="T3" fmla="*/ 18 h 32"/>
                <a:gd name="T4" fmla="*/ 18 w 35"/>
                <a:gd name="T5" fmla="*/ 32 h 32"/>
                <a:gd name="T6" fmla="*/ 5 w 35"/>
                <a:gd name="T7" fmla="*/ 32 h 32"/>
                <a:gd name="T8" fmla="*/ 1 w 35"/>
                <a:gd name="T9" fmla="*/ 25 h 32"/>
                <a:gd name="T10" fmla="*/ 0 w 35"/>
                <a:gd name="T11" fmla="*/ 18 h 32"/>
                <a:gd name="T12" fmla="*/ 2 w 35"/>
                <a:gd name="T13" fmla="*/ 9 h 32"/>
                <a:gd name="T14" fmla="*/ 8 w 35"/>
                <a:gd name="T15" fmla="*/ 2 h 32"/>
                <a:gd name="T16" fmla="*/ 17 w 35"/>
                <a:gd name="T17" fmla="*/ 0 h 32"/>
                <a:gd name="T18" fmla="*/ 27 w 35"/>
                <a:gd name="T19" fmla="*/ 2 h 32"/>
                <a:gd name="T20" fmla="*/ 33 w 35"/>
                <a:gd name="T21" fmla="*/ 8 h 32"/>
                <a:gd name="T22" fmla="*/ 35 w 35"/>
                <a:gd name="T23" fmla="*/ 17 h 32"/>
                <a:gd name="T24" fmla="*/ 34 w 35"/>
                <a:gd name="T25" fmla="*/ 24 h 32"/>
                <a:gd name="T26" fmla="*/ 31 w 35"/>
                <a:gd name="T27" fmla="*/ 29 h 32"/>
                <a:gd name="T28" fmla="*/ 25 w 35"/>
                <a:gd name="T29" fmla="*/ 32 h 32"/>
                <a:gd name="T30" fmla="*/ 24 w 35"/>
                <a:gd name="T31" fmla="*/ 27 h 32"/>
                <a:gd name="T32" fmla="*/ 28 w 35"/>
                <a:gd name="T33" fmla="*/ 26 h 32"/>
                <a:gd name="T34" fmla="*/ 31 w 35"/>
                <a:gd name="T35" fmla="*/ 22 h 32"/>
                <a:gd name="T36" fmla="*/ 31 w 35"/>
                <a:gd name="T37" fmla="*/ 18 h 32"/>
                <a:gd name="T38" fmla="*/ 30 w 35"/>
                <a:gd name="T39" fmla="*/ 12 h 32"/>
                <a:gd name="T40" fmla="*/ 28 w 35"/>
                <a:gd name="T41" fmla="*/ 8 h 32"/>
                <a:gd name="T42" fmla="*/ 25 w 35"/>
                <a:gd name="T43" fmla="*/ 6 h 32"/>
                <a:gd name="T44" fmla="*/ 18 w 35"/>
                <a:gd name="T45" fmla="*/ 5 h 32"/>
                <a:gd name="T46" fmla="*/ 10 w 35"/>
                <a:gd name="T47" fmla="*/ 7 h 32"/>
                <a:gd name="T48" fmla="*/ 5 w 35"/>
                <a:gd name="T49" fmla="*/ 11 h 32"/>
                <a:gd name="T50" fmla="*/ 4 w 35"/>
                <a:gd name="T51" fmla="*/ 18 h 32"/>
                <a:gd name="T52" fmla="*/ 5 w 35"/>
                <a:gd name="T53" fmla="*/ 23 h 32"/>
                <a:gd name="T54" fmla="*/ 7 w 35"/>
                <a:gd name="T55" fmla="*/ 28 h 32"/>
                <a:gd name="T56" fmla="*/ 14 w 35"/>
                <a:gd name="T57" fmla="*/ 28 h 32"/>
                <a:gd name="T58" fmla="*/ 14 w 35"/>
                <a:gd name="T5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32">
                  <a:moveTo>
                    <a:pt x="14" y="18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3" y="30"/>
                    <a:pt x="2" y="28"/>
                    <a:pt x="1" y="25"/>
                  </a:cubicBezTo>
                  <a:cubicBezTo>
                    <a:pt x="0" y="23"/>
                    <a:pt x="0" y="20"/>
                    <a:pt x="0" y="18"/>
                  </a:cubicBezTo>
                  <a:cubicBezTo>
                    <a:pt x="0" y="14"/>
                    <a:pt x="1" y="11"/>
                    <a:pt x="2" y="9"/>
                  </a:cubicBezTo>
                  <a:cubicBezTo>
                    <a:pt x="3" y="6"/>
                    <a:pt x="6" y="4"/>
                    <a:pt x="8" y="2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5" y="22"/>
                    <a:pt x="34" y="24"/>
                  </a:cubicBezTo>
                  <a:cubicBezTo>
                    <a:pt x="33" y="26"/>
                    <a:pt x="32" y="28"/>
                    <a:pt x="31" y="29"/>
                  </a:cubicBezTo>
                  <a:cubicBezTo>
                    <a:pt x="29" y="30"/>
                    <a:pt x="27" y="31"/>
                    <a:pt x="25" y="32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7"/>
                    <a:pt x="27" y="26"/>
                    <a:pt x="28" y="26"/>
                  </a:cubicBezTo>
                  <a:cubicBezTo>
                    <a:pt x="29" y="25"/>
                    <a:pt x="30" y="24"/>
                    <a:pt x="31" y="22"/>
                  </a:cubicBezTo>
                  <a:cubicBezTo>
                    <a:pt x="31" y="21"/>
                    <a:pt x="31" y="19"/>
                    <a:pt x="31" y="18"/>
                  </a:cubicBezTo>
                  <a:cubicBezTo>
                    <a:pt x="31" y="15"/>
                    <a:pt x="31" y="14"/>
                    <a:pt x="30" y="12"/>
                  </a:cubicBezTo>
                  <a:cubicBezTo>
                    <a:pt x="30" y="11"/>
                    <a:pt x="29" y="9"/>
                    <a:pt x="28" y="8"/>
                  </a:cubicBezTo>
                  <a:cubicBezTo>
                    <a:pt x="27" y="8"/>
                    <a:pt x="26" y="7"/>
                    <a:pt x="25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7"/>
                  </a:cubicBezTo>
                  <a:cubicBezTo>
                    <a:pt x="8" y="8"/>
                    <a:pt x="6" y="9"/>
                    <a:pt x="5" y="11"/>
                  </a:cubicBezTo>
                  <a:cubicBezTo>
                    <a:pt x="4" y="13"/>
                    <a:pt x="4" y="15"/>
                    <a:pt x="4" y="18"/>
                  </a:cubicBezTo>
                  <a:cubicBezTo>
                    <a:pt x="4" y="20"/>
                    <a:pt x="4" y="21"/>
                    <a:pt x="5" y="23"/>
                  </a:cubicBezTo>
                  <a:cubicBezTo>
                    <a:pt x="6" y="25"/>
                    <a:pt x="7" y="27"/>
                    <a:pt x="7" y="28"/>
                  </a:cubicBezTo>
                  <a:cubicBezTo>
                    <a:pt x="14" y="28"/>
                    <a:pt x="14" y="28"/>
                    <a:pt x="14" y="28"/>
                  </a:cubicBez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-467" y="2151"/>
              <a:ext cx="1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3"/>
            <p:cNvSpPr/>
            <p:nvPr/>
          </p:nvSpPr>
          <p:spPr bwMode="auto">
            <a:xfrm>
              <a:off x="-467" y="2180"/>
              <a:ext cx="90" cy="71"/>
            </a:xfrm>
            <a:custGeom>
              <a:avLst/>
              <a:gdLst>
                <a:gd name="T0" fmla="*/ 12 w 35"/>
                <a:gd name="T1" fmla="*/ 26 h 30"/>
                <a:gd name="T2" fmla="*/ 11 w 35"/>
                <a:gd name="T3" fmla="*/ 30 h 30"/>
                <a:gd name="T4" fmla="*/ 3 w 35"/>
                <a:gd name="T5" fmla="*/ 25 h 30"/>
                <a:gd name="T6" fmla="*/ 0 w 35"/>
                <a:gd name="T7" fmla="*/ 16 h 30"/>
                <a:gd name="T8" fmla="*/ 2 w 35"/>
                <a:gd name="T9" fmla="*/ 7 h 30"/>
                <a:gd name="T10" fmla="*/ 9 w 35"/>
                <a:gd name="T11" fmla="*/ 2 h 30"/>
                <a:gd name="T12" fmla="*/ 18 w 35"/>
                <a:gd name="T13" fmla="*/ 0 h 30"/>
                <a:gd name="T14" fmla="*/ 27 w 35"/>
                <a:gd name="T15" fmla="*/ 2 h 30"/>
                <a:gd name="T16" fmla="*/ 33 w 35"/>
                <a:gd name="T17" fmla="*/ 8 h 30"/>
                <a:gd name="T18" fmla="*/ 35 w 35"/>
                <a:gd name="T19" fmla="*/ 16 h 30"/>
                <a:gd name="T20" fmla="*/ 33 w 35"/>
                <a:gd name="T21" fmla="*/ 25 h 30"/>
                <a:gd name="T22" fmla="*/ 25 w 35"/>
                <a:gd name="T23" fmla="*/ 30 h 30"/>
                <a:gd name="T24" fmla="*/ 24 w 35"/>
                <a:gd name="T25" fmla="*/ 25 h 30"/>
                <a:gd name="T26" fmla="*/ 30 w 35"/>
                <a:gd name="T27" fmla="*/ 22 h 30"/>
                <a:gd name="T28" fmla="*/ 31 w 35"/>
                <a:gd name="T29" fmla="*/ 16 h 30"/>
                <a:gd name="T30" fmla="*/ 30 w 35"/>
                <a:gd name="T31" fmla="*/ 9 h 30"/>
                <a:gd name="T32" fmla="*/ 24 w 35"/>
                <a:gd name="T33" fmla="*/ 6 h 30"/>
                <a:gd name="T34" fmla="*/ 18 w 35"/>
                <a:gd name="T35" fmla="*/ 4 h 30"/>
                <a:gd name="T36" fmla="*/ 10 w 35"/>
                <a:gd name="T37" fmla="*/ 6 h 30"/>
                <a:gd name="T38" fmla="*/ 5 w 35"/>
                <a:gd name="T39" fmla="*/ 10 h 30"/>
                <a:gd name="T40" fmla="*/ 4 w 35"/>
                <a:gd name="T41" fmla="*/ 16 h 30"/>
                <a:gd name="T42" fmla="*/ 6 w 35"/>
                <a:gd name="T43" fmla="*/ 22 h 30"/>
                <a:gd name="T44" fmla="*/ 12 w 35"/>
                <a:gd name="T45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0">
                  <a:moveTo>
                    <a:pt x="12" y="26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8" y="29"/>
                    <a:pt x="5" y="28"/>
                    <a:pt x="3" y="25"/>
                  </a:cubicBezTo>
                  <a:cubicBezTo>
                    <a:pt x="1" y="23"/>
                    <a:pt x="0" y="20"/>
                    <a:pt x="0" y="16"/>
                  </a:cubicBezTo>
                  <a:cubicBezTo>
                    <a:pt x="0" y="12"/>
                    <a:pt x="1" y="9"/>
                    <a:pt x="2" y="7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0"/>
                    <a:pt x="15" y="0"/>
                    <a:pt x="18" y="0"/>
                  </a:cubicBezTo>
                  <a:cubicBezTo>
                    <a:pt x="21" y="0"/>
                    <a:pt x="25" y="0"/>
                    <a:pt x="27" y="2"/>
                  </a:cubicBezTo>
                  <a:cubicBezTo>
                    <a:pt x="30" y="3"/>
                    <a:pt x="32" y="5"/>
                    <a:pt x="33" y="8"/>
                  </a:cubicBezTo>
                  <a:cubicBezTo>
                    <a:pt x="35" y="10"/>
                    <a:pt x="35" y="13"/>
                    <a:pt x="35" y="16"/>
                  </a:cubicBezTo>
                  <a:cubicBezTo>
                    <a:pt x="35" y="19"/>
                    <a:pt x="34" y="22"/>
                    <a:pt x="33" y="25"/>
                  </a:cubicBezTo>
                  <a:cubicBezTo>
                    <a:pt x="31" y="27"/>
                    <a:pt x="28" y="29"/>
                    <a:pt x="25" y="30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7" y="24"/>
                    <a:pt x="29" y="23"/>
                    <a:pt x="30" y="22"/>
                  </a:cubicBezTo>
                  <a:cubicBezTo>
                    <a:pt x="31" y="20"/>
                    <a:pt x="31" y="18"/>
                    <a:pt x="31" y="16"/>
                  </a:cubicBezTo>
                  <a:cubicBezTo>
                    <a:pt x="31" y="13"/>
                    <a:pt x="31" y="11"/>
                    <a:pt x="30" y="9"/>
                  </a:cubicBezTo>
                  <a:cubicBezTo>
                    <a:pt x="28" y="8"/>
                    <a:pt x="27" y="6"/>
                    <a:pt x="24" y="6"/>
                  </a:cubicBezTo>
                  <a:cubicBezTo>
                    <a:pt x="22" y="5"/>
                    <a:pt x="20" y="4"/>
                    <a:pt x="18" y="4"/>
                  </a:cubicBezTo>
                  <a:cubicBezTo>
                    <a:pt x="15" y="4"/>
                    <a:pt x="12" y="5"/>
                    <a:pt x="10" y="6"/>
                  </a:cubicBezTo>
                  <a:cubicBezTo>
                    <a:pt x="8" y="7"/>
                    <a:pt x="6" y="8"/>
                    <a:pt x="5" y="10"/>
                  </a:cubicBezTo>
                  <a:cubicBezTo>
                    <a:pt x="4" y="12"/>
                    <a:pt x="4" y="13"/>
                    <a:pt x="4" y="16"/>
                  </a:cubicBezTo>
                  <a:cubicBezTo>
                    <a:pt x="4" y="18"/>
                    <a:pt x="4" y="20"/>
                    <a:pt x="6" y="22"/>
                  </a:cubicBezTo>
                  <a:cubicBezTo>
                    <a:pt x="7" y="24"/>
                    <a:pt x="10" y="25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4"/>
            <p:cNvSpPr>
              <a:spLocks noEditPoints="1"/>
            </p:cNvSpPr>
            <p:nvPr/>
          </p:nvSpPr>
          <p:spPr bwMode="auto">
            <a:xfrm>
              <a:off x="-467" y="2261"/>
              <a:ext cx="90" cy="78"/>
            </a:xfrm>
            <a:custGeom>
              <a:avLst/>
              <a:gdLst>
                <a:gd name="T0" fmla="*/ 17 w 35"/>
                <a:gd name="T1" fmla="*/ 0 h 33"/>
                <a:gd name="T2" fmla="*/ 31 w 35"/>
                <a:gd name="T3" fmla="*/ 5 h 33"/>
                <a:gd name="T4" fmla="*/ 35 w 35"/>
                <a:gd name="T5" fmla="*/ 17 h 33"/>
                <a:gd name="T6" fmla="*/ 33 w 35"/>
                <a:gd name="T7" fmla="*/ 25 h 33"/>
                <a:gd name="T8" fmla="*/ 27 w 35"/>
                <a:gd name="T9" fmla="*/ 31 h 33"/>
                <a:gd name="T10" fmla="*/ 18 w 35"/>
                <a:gd name="T11" fmla="*/ 33 h 33"/>
                <a:gd name="T12" fmla="*/ 8 w 35"/>
                <a:gd name="T13" fmla="*/ 31 h 33"/>
                <a:gd name="T14" fmla="*/ 2 w 35"/>
                <a:gd name="T15" fmla="*/ 25 h 33"/>
                <a:gd name="T16" fmla="*/ 0 w 35"/>
                <a:gd name="T17" fmla="*/ 17 h 33"/>
                <a:gd name="T18" fmla="*/ 2 w 35"/>
                <a:gd name="T19" fmla="*/ 8 h 33"/>
                <a:gd name="T20" fmla="*/ 9 w 35"/>
                <a:gd name="T21" fmla="*/ 2 h 33"/>
                <a:gd name="T22" fmla="*/ 17 w 35"/>
                <a:gd name="T23" fmla="*/ 0 h 33"/>
                <a:gd name="T24" fmla="*/ 17 w 35"/>
                <a:gd name="T25" fmla="*/ 5 h 33"/>
                <a:gd name="T26" fmla="*/ 7 w 35"/>
                <a:gd name="T27" fmla="*/ 8 h 33"/>
                <a:gd name="T28" fmla="*/ 4 w 35"/>
                <a:gd name="T29" fmla="*/ 17 h 33"/>
                <a:gd name="T30" fmla="*/ 7 w 35"/>
                <a:gd name="T31" fmla="*/ 25 h 33"/>
                <a:gd name="T32" fmla="*/ 18 w 35"/>
                <a:gd name="T33" fmla="*/ 29 h 33"/>
                <a:gd name="T34" fmla="*/ 25 w 35"/>
                <a:gd name="T35" fmla="*/ 27 h 33"/>
                <a:gd name="T36" fmla="*/ 30 w 35"/>
                <a:gd name="T37" fmla="*/ 23 h 33"/>
                <a:gd name="T38" fmla="*/ 31 w 35"/>
                <a:gd name="T39" fmla="*/ 17 h 33"/>
                <a:gd name="T40" fmla="*/ 28 w 35"/>
                <a:gd name="T41" fmla="*/ 9 h 33"/>
                <a:gd name="T42" fmla="*/ 17 w 35"/>
                <a:gd name="T43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33">
                  <a:moveTo>
                    <a:pt x="17" y="0"/>
                  </a:moveTo>
                  <a:cubicBezTo>
                    <a:pt x="23" y="0"/>
                    <a:pt x="27" y="2"/>
                    <a:pt x="31" y="5"/>
                  </a:cubicBezTo>
                  <a:cubicBezTo>
                    <a:pt x="34" y="8"/>
                    <a:pt x="35" y="12"/>
                    <a:pt x="35" y="17"/>
                  </a:cubicBezTo>
                  <a:cubicBezTo>
                    <a:pt x="35" y="20"/>
                    <a:pt x="35" y="23"/>
                    <a:pt x="33" y="25"/>
                  </a:cubicBezTo>
                  <a:cubicBezTo>
                    <a:pt x="32" y="28"/>
                    <a:pt x="29" y="30"/>
                    <a:pt x="27" y="31"/>
                  </a:cubicBezTo>
                  <a:cubicBezTo>
                    <a:pt x="24" y="33"/>
                    <a:pt x="21" y="33"/>
                    <a:pt x="18" y="33"/>
                  </a:cubicBezTo>
                  <a:cubicBezTo>
                    <a:pt x="14" y="33"/>
                    <a:pt x="11" y="33"/>
                    <a:pt x="8" y="31"/>
                  </a:cubicBezTo>
                  <a:cubicBezTo>
                    <a:pt x="5" y="30"/>
                    <a:pt x="3" y="28"/>
                    <a:pt x="2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2" y="8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1" y="1"/>
                    <a:pt x="14" y="0"/>
                    <a:pt x="17" y="0"/>
                  </a:cubicBezTo>
                  <a:close/>
                  <a:moveTo>
                    <a:pt x="17" y="5"/>
                  </a:moveTo>
                  <a:cubicBezTo>
                    <a:pt x="13" y="5"/>
                    <a:pt x="10" y="6"/>
                    <a:pt x="7" y="8"/>
                  </a:cubicBezTo>
                  <a:cubicBezTo>
                    <a:pt x="5" y="11"/>
                    <a:pt x="4" y="13"/>
                    <a:pt x="4" y="17"/>
                  </a:cubicBezTo>
                  <a:cubicBezTo>
                    <a:pt x="4" y="20"/>
                    <a:pt x="5" y="23"/>
                    <a:pt x="7" y="25"/>
                  </a:cubicBezTo>
                  <a:cubicBezTo>
                    <a:pt x="10" y="27"/>
                    <a:pt x="13" y="29"/>
                    <a:pt x="18" y="29"/>
                  </a:cubicBezTo>
                  <a:cubicBezTo>
                    <a:pt x="20" y="29"/>
                    <a:pt x="23" y="28"/>
                    <a:pt x="25" y="27"/>
                  </a:cubicBezTo>
                  <a:cubicBezTo>
                    <a:pt x="27" y="26"/>
                    <a:pt x="29" y="25"/>
                    <a:pt x="30" y="23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0" y="11"/>
                    <a:pt x="28" y="9"/>
                  </a:cubicBezTo>
                  <a:cubicBezTo>
                    <a:pt x="26" y="6"/>
                    <a:pt x="22" y="5"/>
                    <a:pt x="1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5"/>
            <p:cNvSpPr/>
            <p:nvPr/>
          </p:nvSpPr>
          <p:spPr bwMode="auto">
            <a:xfrm>
              <a:off x="-467" y="2353"/>
              <a:ext cx="90" cy="79"/>
            </a:xfrm>
            <a:custGeom>
              <a:avLst/>
              <a:gdLst>
                <a:gd name="T0" fmla="*/ 0 w 35"/>
                <a:gd name="T1" fmla="*/ 0 h 33"/>
                <a:gd name="T2" fmla="*/ 35 w 35"/>
                <a:gd name="T3" fmla="*/ 0 h 33"/>
                <a:gd name="T4" fmla="*/ 35 w 35"/>
                <a:gd name="T5" fmla="*/ 7 h 33"/>
                <a:gd name="T6" fmla="*/ 10 w 35"/>
                <a:gd name="T7" fmla="*/ 15 h 33"/>
                <a:gd name="T8" fmla="*/ 5 w 35"/>
                <a:gd name="T9" fmla="*/ 17 h 33"/>
                <a:gd name="T10" fmla="*/ 11 w 35"/>
                <a:gd name="T11" fmla="*/ 18 h 33"/>
                <a:gd name="T12" fmla="*/ 35 w 35"/>
                <a:gd name="T13" fmla="*/ 27 h 33"/>
                <a:gd name="T14" fmla="*/ 35 w 35"/>
                <a:gd name="T15" fmla="*/ 33 h 33"/>
                <a:gd name="T16" fmla="*/ 0 w 35"/>
                <a:gd name="T17" fmla="*/ 33 h 33"/>
                <a:gd name="T18" fmla="*/ 0 w 35"/>
                <a:gd name="T19" fmla="*/ 28 h 33"/>
                <a:gd name="T20" fmla="*/ 29 w 35"/>
                <a:gd name="T21" fmla="*/ 28 h 33"/>
                <a:gd name="T22" fmla="*/ 0 w 35"/>
                <a:gd name="T23" fmla="*/ 18 h 33"/>
                <a:gd name="T24" fmla="*/ 0 w 35"/>
                <a:gd name="T25" fmla="*/ 14 h 33"/>
                <a:gd name="T26" fmla="*/ 30 w 35"/>
                <a:gd name="T27" fmla="*/ 4 h 33"/>
                <a:gd name="T28" fmla="*/ 0 w 35"/>
                <a:gd name="T29" fmla="*/ 4 h 33"/>
                <a:gd name="T30" fmla="*/ 0 w 35"/>
                <a:gd name="T3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3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8" y="16"/>
                    <a:pt x="6" y="16"/>
                    <a:pt x="5" y="17"/>
                  </a:cubicBezTo>
                  <a:cubicBezTo>
                    <a:pt x="7" y="17"/>
                    <a:pt x="8" y="18"/>
                    <a:pt x="11" y="1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标题 1"/>
          <p:cNvSpPr txBox="1"/>
          <p:nvPr/>
        </p:nvSpPr>
        <p:spPr>
          <a:xfrm>
            <a:off x="1538604" y="52695"/>
            <a:ext cx="10402764" cy="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产品化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297" y="387350"/>
            <a:ext cx="85217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spc="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3-1</a:t>
            </a:r>
            <a:endParaRPr lang="zh-CN" altLang="en-US" sz="28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0" name="33139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985645" y="1513891"/>
            <a:ext cx="7543800" cy="4378656"/>
            <a:chOff x="3975100" y="1361491"/>
            <a:chExt cx="7543800" cy="4378656"/>
          </a:xfrm>
        </p:grpSpPr>
        <p:grpSp>
          <p:nvGrpSpPr>
            <p:cNvPr id="41" name="îSliḍê"/>
            <p:cNvGrpSpPr/>
            <p:nvPr/>
          </p:nvGrpSpPr>
          <p:grpSpPr>
            <a:xfrm>
              <a:off x="3975100" y="1361491"/>
              <a:ext cx="4241800" cy="4378656"/>
              <a:chOff x="3975100" y="1239672"/>
              <a:chExt cx="4241800" cy="4378656"/>
            </a:xfrm>
          </p:grpSpPr>
          <p:grpSp>
            <p:nvGrpSpPr>
              <p:cNvPr id="42" name="íšļîḋê"/>
              <p:cNvGrpSpPr/>
              <p:nvPr/>
            </p:nvGrpSpPr>
            <p:grpSpPr>
              <a:xfrm>
                <a:off x="3975100" y="1308100"/>
                <a:ext cx="4241800" cy="4241800"/>
                <a:chOff x="4648200" y="1981200"/>
                <a:chExt cx="2895600" cy="2895600"/>
              </a:xfrm>
            </p:grpSpPr>
            <p:sp>
              <p:nvSpPr>
                <p:cNvPr id="43" name="îṡḷíďé"/>
                <p:cNvSpPr/>
                <p:nvPr/>
              </p:nvSpPr>
              <p:spPr>
                <a:xfrm>
                  <a:off x="4648200" y="1981200"/>
                  <a:ext cx="2895600" cy="2895600"/>
                </a:xfrm>
                <a:prstGeom prst="ellipse">
                  <a:avLst/>
                </a:prstGeom>
                <a:solidFill>
                  <a:schemeClr val="bg1">
                    <a:lumMod val="95000"/>
                    <a:alpha val="33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rmAutofit/>
                </a:bodyPr>
                <a:lstStyle/>
                <a:p>
                  <a:pPr algn="ctr" defTabSz="913765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4" name="íṩḻiďè"/>
                <p:cNvSpPr/>
                <p:nvPr/>
              </p:nvSpPr>
              <p:spPr>
                <a:xfrm>
                  <a:off x="4864100" y="2197100"/>
                  <a:ext cx="2463800" cy="24638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rmAutofit/>
                </a:bodyPr>
                <a:lstStyle/>
                <a:p>
                  <a:pPr algn="ctr" defTabSz="913765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5" name="îṩḻíḍê"/>
                <p:cNvSpPr/>
                <p:nvPr/>
              </p:nvSpPr>
              <p:spPr>
                <a:xfrm>
                  <a:off x="5143500" y="2476500"/>
                  <a:ext cx="1905000" cy="1905000"/>
                </a:xfrm>
                <a:prstGeom prst="ellipse">
                  <a:avLst/>
                </a:prstGeom>
                <a:solidFill>
                  <a:schemeClr val="accent1"/>
                </a:solidFill>
                <a:ln w="57150" cap="rnd">
                  <a:solidFill>
                    <a:schemeClr val="bg1"/>
                  </a:solidFill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rmAutofit/>
                </a:bodyPr>
                <a:lstStyle/>
                <a:p>
                  <a:pPr algn="ctr" defTabSz="913765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46" name="ïsľîďe"/>
              <p:cNvGrpSpPr/>
              <p:nvPr/>
            </p:nvGrpSpPr>
            <p:grpSpPr>
              <a:xfrm>
                <a:off x="4997450" y="1239672"/>
                <a:ext cx="2197100" cy="4378656"/>
                <a:chOff x="3168798" y="1765306"/>
                <a:chExt cx="2167014" cy="4318698"/>
              </a:xfrm>
            </p:grpSpPr>
            <p:sp>
              <p:nvSpPr>
                <p:cNvPr id="47" name="iṧḻîḑê"/>
                <p:cNvSpPr/>
                <p:nvPr/>
              </p:nvSpPr>
              <p:spPr>
                <a:xfrm>
                  <a:off x="3299913" y="1871909"/>
                  <a:ext cx="1907699" cy="4115193"/>
                </a:xfrm>
                <a:custGeom>
                  <a:avLst/>
                  <a:gdLst>
                    <a:gd name="connsiteX0" fmla="*/ 444792 w 4503763"/>
                    <a:gd name="connsiteY0" fmla="*/ 0 h 9715289"/>
                    <a:gd name="connsiteX1" fmla="*/ 4058971 w 4503763"/>
                    <a:gd name="connsiteY1" fmla="*/ 0 h 9715289"/>
                    <a:gd name="connsiteX2" fmla="*/ 4503763 w 4503763"/>
                    <a:gd name="connsiteY2" fmla="*/ 444792 h 9715289"/>
                    <a:gd name="connsiteX3" fmla="*/ 4503763 w 4503763"/>
                    <a:gd name="connsiteY3" fmla="*/ 9270497 h 9715289"/>
                    <a:gd name="connsiteX4" fmla="*/ 4058971 w 4503763"/>
                    <a:gd name="connsiteY4" fmla="*/ 9715289 h 9715289"/>
                    <a:gd name="connsiteX5" fmla="*/ 444792 w 4503763"/>
                    <a:gd name="connsiteY5" fmla="*/ 9715289 h 9715289"/>
                    <a:gd name="connsiteX6" fmla="*/ 0 w 4503763"/>
                    <a:gd name="connsiteY6" fmla="*/ 9270497 h 9715289"/>
                    <a:gd name="connsiteX7" fmla="*/ 0 w 4503763"/>
                    <a:gd name="connsiteY7" fmla="*/ 444792 h 9715289"/>
                    <a:gd name="connsiteX8" fmla="*/ 444792 w 4503763"/>
                    <a:gd name="connsiteY8" fmla="*/ 0 h 97152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503763" h="9715289">
                      <a:moveTo>
                        <a:pt x="444792" y="0"/>
                      </a:moveTo>
                      <a:lnTo>
                        <a:pt x="4058971" y="0"/>
                      </a:lnTo>
                      <a:cubicBezTo>
                        <a:pt x="4304623" y="0"/>
                        <a:pt x="4503763" y="199140"/>
                        <a:pt x="4503763" y="444792"/>
                      </a:cubicBezTo>
                      <a:lnTo>
                        <a:pt x="4503763" y="9270497"/>
                      </a:lnTo>
                      <a:cubicBezTo>
                        <a:pt x="4503763" y="9516149"/>
                        <a:pt x="4304623" y="9715289"/>
                        <a:pt x="4058971" y="9715289"/>
                      </a:cubicBezTo>
                      <a:lnTo>
                        <a:pt x="444792" y="9715289"/>
                      </a:lnTo>
                      <a:cubicBezTo>
                        <a:pt x="199140" y="9715289"/>
                        <a:pt x="0" y="9516149"/>
                        <a:pt x="0" y="9270497"/>
                      </a:cubicBezTo>
                      <a:lnTo>
                        <a:pt x="0" y="444792"/>
                      </a:lnTo>
                      <a:cubicBezTo>
                        <a:pt x="0" y="199140"/>
                        <a:pt x="199140" y="0"/>
                        <a:pt x="444792" y="0"/>
                      </a:cubicBezTo>
                      <a:close/>
                    </a:path>
                  </a:pathLst>
                </a:custGeom>
                <a:pattFill prst="pct5">
                  <a:fgClr>
                    <a:srgbClr val="E4E6EA"/>
                  </a:fgClr>
                  <a:bgClr>
                    <a:srgbClr val="ADB5BF"/>
                  </a:bgClr>
                </a:pattFill>
                <a:ln w="12700" cap="flat" cmpd="sng" algn="ctr">
                  <a:noFill/>
                  <a:prstDash val="solid"/>
                  <a:miter lim="800000"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accent1">
                          <a:shade val="50000"/>
                        </a:schemeClr>
                      </a:solidFill>
                      <a:prstDash val="solid"/>
                      <a:miter lim="800000"/>
                      <a:headEnd/>
                      <a:tailEnd/>
                    </a14:hiddenLine>
                  </a:ext>
                </a:ex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48" name="ïS1iḍê"/>
                <p:cNvSpPr/>
                <p:nvPr/>
              </p:nvSpPr>
              <p:spPr>
                <a:xfrm>
                  <a:off x="5301052" y="2775895"/>
                  <a:ext cx="34760" cy="48085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72" h="21596" extrusionOk="0">
                      <a:moveTo>
                        <a:pt x="0" y="0"/>
                      </a:moveTo>
                      <a:lnTo>
                        <a:pt x="0" y="21596"/>
                      </a:lnTo>
                      <a:lnTo>
                        <a:pt x="9420" y="21596"/>
                      </a:lnTo>
                      <a:cubicBezTo>
                        <a:pt x="12945" y="21596"/>
                        <a:pt x="14707" y="21598"/>
                        <a:pt x="16579" y="21555"/>
                      </a:cubicBezTo>
                      <a:cubicBezTo>
                        <a:pt x="18628" y="21501"/>
                        <a:pt x="20261" y="21383"/>
                        <a:pt x="21007" y="21235"/>
                      </a:cubicBezTo>
                      <a:cubicBezTo>
                        <a:pt x="21600" y="21099"/>
                        <a:pt x="21572" y="20968"/>
                        <a:pt x="21572" y="20717"/>
                      </a:cubicBezTo>
                      <a:lnTo>
                        <a:pt x="21572" y="879"/>
                      </a:lnTo>
                      <a:cubicBezTo>
                        <a:pt x="21572" y="624"/>
                        <a:pt x="21600" y="497"/>
                        <a:pt x="21007" y="361"/>
                      </a:cubicBezTo>
                      <a:cubicBezTo>
                        <a:pt x="20261" y="213"/>
                        <a:pt x="18628" y="95"/>
                        <a:pt x="16579" y="41"/>
                      </a:cubicBezTo>
                      <a:cubicBezTo>
                        <a:pt x="14707" y="-2"/>
                        <a:pt x="12986" y="0"/>
                        <a:pt x="9514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 fontScale="925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sz="3200">
                    <a:solidFill>
                      <a:schemeClr val="accent1">
                        <a:hueOff val="-12342858"/>
                        <a:satOff val="-30430"/>
                        <a:lumOff val="4509"/>
                      </a:schemeClr>
                    </a:solidFill>
                  </a:endParaRPr>
                </a:p>
              </p:txBody>
            </p:sp>
            <p:sp>
              <p:nvSpPr>
                <p:cNvPr id="49" name="iṣḷîḋe"/>
                <p:cNvSpPr/>
                <p:nvPr/>
              </p:nvSpPr>
              <p:spPr>
                <a:xfrm>
                  <a:off x="3168798" y="2356517"/>
                  <a:ext cx="33999" cy="10075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71" h="21600" extrusionOk="0">
                      <a:moveTo>
                        <a:pt x="12326" y="0"/>
                      </a:moveTo>
                      <a:cubicBezTo>
                        <a:pt x="8816" y="0"/>
                        <a:pt x="6993" y="3"/>
                        <a:pt x="5104" y="23"/>
                      </a:cubicBezTo>
                      <a:cubicBezTo>
                        <a:pt x="3009" y="49"/>
                        <a:pt x="1340" y="102"/>
                        <a:pt x="577" y="172"/>
                      </a:cubicBezTo>
                      <a:cubicBezTo>
                        <a:pt x="-29" y="237"/>
                        <a:pt x="0" y="300"/>
                        <a:pt x="0" y="420"/>
                      </a:cubicBezTo>
                      <a:lnTo>
                        <a:pt x="0" y="3023"/>
                      </a:lnTo>
                      <a:cubicBezTo>
                        <a:pt x="0" y="3145"/>
                        <a:pt x="-29" y="3206"/>
                        <a:pt x="577" y="3270"/>
                      </a:cubicBezTo>
                      <a:cubicBezTo>
                        <a:pt x="1340" y="3341"/>
                        <a:pt x="3009" y="3394"/>
                        <a:pt x="5104" y="3420"/>
                      </a:cubicBezTo>
                      <a:cubicBezTo>
                        <a:pt x="7018" y="3440"/>
                        <a:pt x="8778" y="3443"/>
                        <a:pt x="12326" y="3443"/>
                      </a:cubicBezTo>
                      <a:lnTo>
                        <a:pt x="21571" y="3443"/>
                      </a:lnTo>
                      <a:lnTo>
                        <a:pt x="21571" y="0"/>
                      </a:lnTo>
                      <a:lnTo>
                        <a:pt x="12326" y="0"/>
                      </a:lnTo>
                      <a:close/>
                      <a:moveTo>
                        <a:pt x="12326" y="6632"/>
                      </a:moveTo>
                      <a:cubicBezTo>
                        <a:pt x="8816" y="6632"/>
                        <a:pt x="6993" y="6631"/>
                        <a:pt x="5104" y="6651"/>
                      </a:cubicBezTo>
                      <a:cubicBezTo>
                        <a:pt x="3009" y="6677"/>
                        <a:pt x="1340" y="6733"/>
                        <a:pt x="577" y="6804"/>
                      </a:cubicBezTo>
                      <a:cubicBezTo>
                        <a:pt x="-29" y="6869"/>
                        <a:pt x="0" y="6928"/>
                        <a:pt x="0" y="7048"/>
                      </a:cubicBezTo>
                      <a:lnTo>
                        <a:pt x="0" y="12814"/>
                      </a:lnTo>
                      <a:cubicBezTo>
                        <a:pt x="0" y="12936"/>
                        <a:pt x="-29" y="12997"/>
                        <a:pt x="577" y="13062"/>
                      </a:cubicBezTo>
                      <a:cubicBezTo>
                        <a:pt x="1340" y="13132"/>
                        <a:pt x="3009" y="13189"/>
                        <a:pt x="5104" y="13214"/>
                      </a:cubicBezTo>
                      <a:cubicBezTo>
                        <a:pt x="7018" y="13235"/>
                        <a:pt x="8778" y="13234"/>
                        <a:pt x="12326" y="13234"/>
                      </a:cubicBezTo>
                      <a:lnTo>
                        <a:pt x="21571" y="13234"/>
                      </a:lnTo>
                      <a:lnTo>
                        <a:pt x="21571" y="6632"/>
                      </a:lnTo>
                      <a:lnTo>
                        <a:pt x="12326" y="6632"/>
                      </a:lnTo>
                      <a:close/>
                      <a:moveTo>
                        <a:pt x="12326" y="14994"/>
                      </a:moveTo>
                      <a:cubicBezTo>
                        <a:pt x="8816" y="14994"/>
                        <a:pt x="6993" y="14997"/>
                        <a:pt x="5104" y="15017"/>
                      </a:cubicBezTo>
                      <a:cubicBezTo>
                        <a:pt x="3009" y="15043"/>
                        <a:pt x="1340" y="15096"/>
                        <a:pt x="577" y="15167"/>
                      </a:cubicBezTo>
                      <a:cubicBezTo>
                        <a:pt x="-29" y="15232"/>
                        <a:pt x="0" y="15294"/>
                        <a:pt x="0" y="15414"/>
                      </a:cubicBezTo>
                      <a:lnTo>
                        <a:pt x="0" y="21180"/>
                      </a:lnTo>
                      <a:cubicBezTo>
                        <a:pt x="0" y="21302"/>
                        <a:pt x="-29" y="21363"/>
                        <a:pt x="577" y="21428"/>
                      </a:cubicBezTo>
                      <a:cubicBezTo>
                        <a:pt x="1340" y="21498"/>
                        <a:pt x="3009" y="21551"/>
                        <a:pt x="5104" y="21577"/>
                      </a:cubicBezTo>
                      <a:cubicBezTo>
                        <a:pt x="7018" y="21598"/>
                        <a:pt x="8778" y="21600"/>
                        <a:pt x="12326" y="21600"/>
                      </a:cubicBezTo>
                      <a:lnTo>
                        <a:pt x="21571" y="21600"/>
                      </a:lnTo>
                      <a:lnTo>
                        <a:pt x="21571" y="14994"/>
                      </a:lnTo>
                      <a:lnTo>
                        <a:pt x="12326" y="14994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defRPr sz="3200">
                      <a:solidFill>
                        <a:schemeClr val="accent1">
                          <a:hueOff val="-12342858"/>
                          <a:satOff val="-30430"/>
                          <a:lumOff val="4509"/>
                        </a:schemeClr>
                      </a:solidFill>
                    </a:defRPr>
                  </a:pPr>
                </a:p>
              </p:txBody>
            </p:sp>
            <p:sp>
              <p:nvSpPr>
                <p:cNvPr id="50" name="íS1ïdé"/>
                <p:cNvSpPr/>
                <p:nvPr/>
              </p:nvSpPr>
              <p:spPr>
                <a:xfrm>
                  <a:off x="3186415" y="1765306"/>
                  <a:ext cx="2131043" cy="431869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862" y="0"/>
                      </a:moveTo>
                      <a:cubicBezTo>
                        <a:pt x="3463" y="0"/>
                        <a:pt x="2756" y="1"/>
                        <a:pt x="2009" y="118"/>
                      </a:cubicBezTo>
                      <a:cubicBezTo>
                        <a:pt x="1186" y="265"/>
                        <a:pt x="538" y="585"/>
                        <a:pt x="238" y="991"/>
                      </a:cubicBezTo>
                      <a:cubicBezTo>
                        <a:pt x="0" y="1362"/>
                        <a:pt x="0" y="1711"/>
                        <a:pt x="0" y="2399"/>
                      </a:cubicBezTo>
                      <a:lnTo>
                        <a:pt x="0" y="19190"/>
                      </a:lnTo>
                      <a:cubicBezTo>
                        <a:pt x="0" y="19888"/>
                        <a:pt x="0" y="20238"/>
                        <a:pt x="238" y="20609"/>
                      </a:cubicBezTo>
                      <a:cubicBezTo>
                        <a:pt x="538" y="21015"/>
                        <a:pt x="1186" y="21335"/>
                        <a:pt x="2009" y="21482"/>
                      </a:cubicBezTo>
                      <a:cubicBezTo>
                        <a:pt x="2761" y="21600"/>
                        <a:pt x="3468" y="21600"/>
                        <a:pt x="4862" y="21600"/>
                      </a:cubicBezTo>
                      <a:lnTo>
                        <a:pt x="16717" y="21600"/>
                      </a:lnTo>
                      <a:cubicBezTo>
                        <a:pt x="18133" y="21600"/>
                        <a:pt x="18840" y="21600"/>
                        <a:pt x="19592" y="21482"/>
                      </a:cubicBezTo>
                      <a:cubicBezTo>
                        <a:pt x="20415" y="21335"/>
                        <a:pt x="21062" y="21015"/>
                        <a:pt x="21362" y="20609"/>
                      </a:cubicBezTo>
                      <a:cubicBezTo>
                        <a:pt x="21600" y="20238"/>
                        <a:pt x="21600" y="19888"/>
                        <a:pt x="21600" y="19200"/>
                      </a:cubicBezTo>
                      <a:lnTo>
                        <a:pt x="21600" y="2410"/>
                      </a:lnTo>
                      <a:cubicBezTo>
                        <a:pt x="21600" y="1711"/>
                        <a:pt x="21600" y="1362"/>
                        <a:pt x="21362" y="991"/>
                      </a:cubicBezTo>
                      <a:cubicBezTo>
                        <a:pt x="21062" y="585"/>
                        <a:pt x="20415" y="265"/>
                        <a:pt x="19592" y="118"/>
                      </a:cubicBezTo>
                      <a:cubicBezTo>
                        <a:pt x="18840" y="0"/>
                        <a:pt x="18132" y="0"/>
                        <a:pt x="16738" y="0"/>
                      </a:cubicBezTo>
                      <a:lnTo>
                        <a:pt x="4862" y="0"/>
                      </a:lnTo>
                      <a:close/>
                      <a:moveTo>
                        <a:pt x="4609" y="377"/>
                      </a:moveTo>
                      <a:lnTo>
                        <a:pt x="16991" y="377"/>
                      </a:lnTo>
                      <a:cubicBezTo>
                        <a:pt x="18073" y="377"/>
                        <a:pt x="18624" y="376"/>
                        <a:pt x="19208" y="468"/>
                      </a:cubicBezTo>
                      <a:cubicBezTo>
                        <a:pt x="19847" y="582"/>
                        <a:pt x="20351" y="831"/>
                        <a:pt x="20583" y="1146"/>
                      </a:cubicBezTo>
                      <a:cubicBezTo>
                        <a:pt x="20768" y="1434"/>
                        <a:pt x="20768" y="1706"/>
                        <a:pt x="20768" y="2249"/>
                      </a:cubicBezTo>
                      <a:lnTo>
                        <a:pt x="20768" y="19359"/>
                      </a:lnTo>
                      <a:cubicBezTo>
                        <a:pt x="20768" y="19893"/>
                        <a:pt x="20768" y="20165"/>
                        <a:pt x="20583" y="20453"/>
                      </a:cubicBezTo>
                      <a:cubicBezTo>
                        <a:pt x="20351" y="20768"/>
                        <a:pt x="19847" y="21017"/>
                        <a:pt x="19208" y="21132"/>
                      </a:cubicBezTo>
                      <a:cubicBezTo>
                        <a:pt x="18624" y="21223"/>
                        <a:pt x="18073" y="21223"/>
                        <a:pt x="16974" y="21223"/>
                      </a:cubicBezTo>
                      <a:lnTo>
                        <a:pt x="4609" y="21223"/>
                      </a:lnTo>
                      <a:cubicBezTo>
                        <a:pt x="3527" y="21223"/>
                        <a:pt x="2976" y="21223"/>
                        <a:pt x="2392" y="21132"/>
                      </a:cubicBezTo>
                      <a:cubicBezTo>
                        <a:pt x="1753" y="21017"/>
                        <a:pt x="1251" y="20768"/>
                        <a:pt x="1018" y="20453"/>
                      </a:cubicBezTo>
                      <a:cubicBezTo>
                        <a:pt x="833" y="20165"/>
                        <a:pt x="832" y="19893"/>
                        <a:pt x="832" y="19351"/>
                      </a:cubicBezTo>
                      <a:lnTo>
                        <a:pt x="832" y="2240"/>
                      </a:lnTo>
                      <a:cubicBezTo>
                        <a:pt x="832" y="1706"/>
                        <a:pt x="833" y="1434"/>
                        <a:pt x="1018" y="1146"/>
                      </a:cubicBezTo>
                      <a:cubicBezTo>
                        <a:pt x="1251" y="831"/>
                        <a:pt x="1753" y="582"/>
                        <a:pt x="2392" y="468"/>
                      </a:cubicBezTo>
                      <a:cubicBezTo>
                        <a:pt x="2973" y="377"/>
                        <a:pt x="3522" y="377"/>
                        <a:pt x="4609" y="377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defRPr sz="3200">
                      <a:solidFill>
                        <a:schemeClr val="accent1">
                          <a:hueOff val="-12342858"/>
                          <a:satOff val="-30430"/>
                          <a:lumOff val="4509"/>
                        </a:schemeClr>
                      </a:solidFill>
                    </a:defRPr>
                  </a:pPr>
                </a:p>
              </p:txBody>
            </p:sp>
            <p:sp>
              <p:nvSpPr>
                <p:cNvPr id="51" name="iš1îḍè"/>
                <p:cNvSpPr/>
                <p:nvPr/>
              </p:nvSpPr>
              <p:spPr>
                <a:xfrm>
                  <a:off x="3218758" y="1797784"/>
                  <a:ext cx="2066478" cy="42535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4478" y="0"/>
                      </a:moveTo>
                      <a:cubicBezTo>
                        <a:pt x="3189" y="0"/>
                        <a:pt x="2539" y="1"/>
                        <a:pt x="1850" y="107"/>
                      </a:cubicBezTo>
                      <a:cubicBezTo>
                        <a:pt x="1093" y="241"/>
                        <a:pt x="495" y="531"/>
                        <a:pt x="219" y="899"/>
                      </a:cubicBezTo>
                      <a:cubicBezTo>
                        <a:pt x="0" y="1235"/>
                        <a:pt x="0" y="1552"/>
                        <a:pt x="0" y="2175"/>
                      </a:cubicBezTo>
                      <a:lnTo>
                        <a:pt x="0" y="19415"/>
                      </a:lnTo>
                      <a:cubicBezTo>
                        <a:pt x="0" y="20049"/>
                        <a:pt x="0" y="20365"/>
                        <a:pt x="219" y="20701"/>
                      </a:cubicBezTo>
                      <a:cubicBezTo>
                        <a:pt x="495" y="21069"/>
                        <a:pt x="1093" y="21359"/>
                        <a:pt x="1850" y="21493"/>
                      </a:cubicBezTo>
                      <a:cubicBezTo>
                        <a:pt x="2543" y="21600"/>
                        <a:pt x="3194" y="21600"/>
                        <a:pt x="4478" y="21600"/>
                      </a:cubicBezTo>
                      <a:lnTo>
                        <a:pt x="17103" y="21600"/>
                      </a:lnTo>
                      <a:cubicBezTo>
                        <a:pt x="18407" y="21600"/>
                        <a:pt x="19057" y="21600"/>
                        <a:pt x="19750" y="21493"/>
                      </a:cubicBezTo>
                      <a:cubicBezTo>
                        <a:pt x="20507" y="21359"/>
                        <a:pt x="21105" y="21069"/>
                        <a:pt x="21381" y="20701"/>
                      </a:cubicBezTo>
                      <a:cubicBezTo>
                        <a:pt x="21600" y="20365"/>
                        <a:pt x="21600" y="20048"/>
                        <a:pt x="21600" y="19425"/>
                      </a:cubicBezTo>
                      <a:lnTo>
                        <a:pt x="21600" y="2185"/>
                      </a:lnTo>
                      <a:cubicBezTo>
                        <a:pt x="21600" y="1551"/>
                        <a:pt x="21600" y="1235"/>
                        <a:pt x="21381" y="899"/>
                      </a:cubicBezTo>
                      <a:cubicBezTo>
                        <a:pt x="21105" y="531"/>
                        <a:pt x="20507" y="241"/>
                        <a:pt x="19750" y="107"/>
                      </a:cubicBezTo>
                      <a:cubicBezTo>
                        <a:pt x="19057" y="0"/>
                        <a:pt x="18406" y="0"/>
                        <a:pt x="17122" y="0"/>
                      </a:cubicBezTo>
                      <a:lnTo>
                        <a:pt x="4478" y="0"/>
                      </a:lnTo>
                      <a:close/>
                      <a:moveTo>
                        <a:pt x="4068" y="499"/>
                      </a:moveTo>
                      <a:lnTo>
                        <a:pt x="5025" y="499"/>
                      </a:lnTo>
                      <a:cubicBezTo>
                        <a:pt x="5096" y="503"/>
                        <a:pt x="5163" y="515"/>
                        <a:pt x="5212" y="541"/>
                      </a:cubicBezTo>
                      <a:cubicBezTo>
                        <a:pt x="5257" y="565"/>
                        <a:pt x="5280" y="596"/>
                        <a:pt x="5285" y="628"/>
                      </a:cubicBezTo>
                      <a:cubicBezTo>
                        <a:pt x="5292" y="675"/>
                        <a:pt x="5300" y="719"/>
                        <a:pt x="5312" y="761"/>
                      </a:cubicBezTo>
                      <a:cubicBezTo>
                        <a:pt x="5325" y="807"/>
                        <a:pt x="5343" y="851"/>
                        <a:pt x="5369" y="893"/>
                      </a:cubicBezTo>
                      <a:cubicBezTo>
                        <a:pt x="5426" y="969"/>
                        <a:pt x="5516" y="1037"/>
                        <a:pt x="5631" y="1092"/>
                      </a:cubicBezTo>
                      <a:cubicBezTo>
                        <a:pt x="5746" y="1148"/>
                        <a:pt x="5886" y="1192"/>
                        <a:pt x="6042" y="1220"/>
                      </a:cubicBezTo>
                      <a:cubicBezTo>
                        <a:pt x="6185" y="1242"/>
                        <a:pt x="6324" y="1253"/>
                        <a:pt x="6494" y="1258"/>
                      </a:cubicBezTo>
                      <a:cubicBezTo>
                        <a:pt x="6664" y="1264"/>
                        <a:pt x="6866" y="1263"/>
                        <a:pt x="7135" y="1263"/>
                      </a:cubicBezTo>
                      <a:lnTo>
                        <a:pt x="14440" y="1263"/>
                      </a:lnTo>
                      <a:cubicBezTo>
                        <a:pt x="14708" y="1263"/>
                        <a:pt x="14910" y="1264"/>
                        <a:pt x="15080" y="1258"/>
                      </a:cubicBezTo>
                      <a:cubicBezTo>
                        <a:pt x="15251" y="1253"/>
                        <a:pt x="15390" y="1242"/>
                        <a:pt x="15533" y="1220"/>
                      </a:cubicBezTo>
                      <a:cubicBezTo>
                        <a:pt x="15689" y="1192"/>
                        <a:pt x="15829" y="1148"/>
                        <a:pt x="15944" y="1092"/>
                      </a:cubicBezTo>
                      <a:cubicBezTo>
                        <a:pt x="16058" y="1037"/>
                        <a:pt x="16148" y="969"/>
                        <a:pt x="16205" y="893"/>
                      </a:cubicBezTo>
                      <a:cubicBezTo>
                        <a:pt x="16232" y="851"/>
                        <a:pt x="16249" y="807"/>
                        <a:pt x="16262" y="761"/>
                      </a:cubicBezTo>
                      <a:cubicBezTo>
                        <a:pt x="16274" y="719"/>
                        <a:pt x="16282" y="675"/>
                        <a:pt x="16289" y="628"/>
                      </a:cubicBezTo>
                      <a:cubicBezTo>
                        <a:pt x="16294" y="596"/>
                        <a:pt x="16318" y="565"/>
                        <a:pt x="16362" y="541"/>
                      </a:cubicBezTo>
                      <a:cubicBezTo>
                        <a:pt x="16412" y="515"/>
                        <a:pt x="16480" y="503"/>
                        <a:pt x="16551" y="499"/>
                      </a:cubicBezTo>
                      <a:lnTo>
                        <a:pt x="17532" y="499"/>
                      </a:lnTo>
                      <a:cubicBezTo>
                        <a:pt x="18404" y="499"/>
                        <a:pt x="18846" y="499"/>
                        <a:pt x="19317" y="571"/>
                      </a:cubicBezTo>
                      <a:cubicBezTo>
                        <a:pt x="19831" y="662"/>
                        <a:pt x="20237" y="859"/>
                        <a:pt x="20424" y="1109"/>
                      </a:cubicBezTo>
                      <a:cubicBezTo>
                        <a:pt x="20573" y="1338"/>
                        <a:pt x="20573" y="1553"/>
                        <a:pt x="20573" y="1983"/>
                      </a:cubicBezTo>
                      <a:lnTo>
                        <a:pt x="20573" y="19623"/>
                      </a:lnTo>
                      <a:cubicBezTo>
                        <a:pt x="20573" y="20046"/>
                        <a:pt x="20573" y="20262"/>
                        <a:pt x="20424" y="20491"/>
                      </a:cubicBezTo>
                      <a:cubicBezTo>
                        <a:pt x="20237" y="20741"/>
                        <a:pt x="19831" y="20938"/>
                        <a:pt x="19317" y="21029"/>
                      </a:cubicBezTo>
                      <a:cubicBezTo>
                        <a:pt x="18846" y="21101"/>
                        <a:pt x="18403" y="21101"/>
                        <a:pt x="17517" y="21101"/>
                      </a:cubicBezTo>
                      <a:lnTo>
                        <a:pt x="4068" y="21101"/>
                      </a:lnTo>
                      <a:cubicBezTo>
                        <a:pt x="3196" y="21101"/>
                        <a:pt x="2754" y="21101"/>
                        <a:pt x="2283" y="21029"/>
                      </a:cubicBezTo>
                      <a:cubicBezTo>
                        <a:pt x="1769" y="20938"/>
                        <a:pt x="1363" y="20741"/>
                        <a:pt x="1176" y="20491"/>
                      </a:cubicBezTo>
                      <a:cubicBezTo>
                        <a:pt x="1027" y="20262"/>
                        <a:pt x="1027" y="20047"/>
                        <a:pt x="1027" y="19617"/>
                      </a:cubicBezTo>
                      <a:lnTo>
                        <a:pt x="1027" y="1977"/>
                      </a:lnTo>
                      <a:cubicBezTo>
                        <a:pt x="1027" y="1554"/>
                        <a:pt x="1027" y="1338"/>
                        <a:pt x="1176" y="1109"/>
                      </a:cubicBezTo>
                      <a:cubicBezTo>
                        <a:pt x="1363" y="859"/>
                        <a:pt x="1769" y="662"/>
                        <a:pt x="2283" y="571"/>
                      </a:cubicBezTo>
                      <a:cubicBezTo>
                        <a:pt x="2751" y="499"/>
                        <a:pt x="3195" y="499"/>
                        <a:pt x="4068" y="499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/>
                </a:bodyPr>
                <a:lstStyle/>
                <a:p>
                  <a:endParaRPr sz="3200">
                    <a:solidFill>
                      <a:schemeClr val="accent1">
                        <a:hueOff val="-12342858"/>
                        <a:satOff val="-30430"/>
                        <a:lumOff val="4509"/>
                      </a:schemeClr>
                    </a:solidFill>
                  </a:endParaRPr>
                </a:p>
              </p:txBody>
            </p:sp>
            <p:sp>
              <p:nvSpPr>
                <p:cNvPr id="52" name="ïşḷïḑê"/>
                <p:cNvSpPr/>
                <p:nvPr/>
              </p:nvSpPr>
              <p:spPr>
                <a:xfrm>
                  <a:off x="4444881" y="1904036"/>
                  <a:ext cx="60916" cy="6091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 fontScale="2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defRPr sz="3200">
                      <a:solidFill>
                        <a:schemeClr val="accent1">
                          <a:hueOff val="-12342858"/>
                          <a:satOff val="-30430"/>
                          <a:lumOff val="4509"/>
                        </a:schemeClr>
                      </a:solidFill>
                    </a:defRPr>
                  </a:pPr>
                </a:p>
              </p:txBody>
            </p:sp>
            <p:sp>
              <p:nvSpPr>
                <p:cNvPr id="53" name="işḻïḋê"/>
                <p:cNvSpPr/>
                <p:nvPr/>
              </p:nvSpPr>
              <p:spPr>
                <a:xfrm>
                  <a:off x="4119999" y="1916143"/>
                  <a:ext cx="260310" cy="3673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524" y="0"/>
                      </a:moveTo>
                      <a:cubicBezTo>
                        <a:pt x="1103" y="0"/>
                        <a:pt x="729" y="1260"/>
                        <a:pt x="453" y="3213"/>
                      </a:cubicBezTo>
                      <a:cubicBezTo>
                        <a:pt x="178" y="5166"/>
                        <a:pt x="0" y="7820"/>
                        <a:pt x="0" y="10800"/>
                      </a:cubicBezTo>
                      <a:cubicBezTo>
                        <a:pt x="0" y="16761"/>
                        <a:pt x="683" y="21600"/>
                        <a:pt x="1524" y="21600"/>
                      </a:cubicBezTo>
                      <a:cubicBezTo>
                        <a:pt x="1961" y="21600"/>
                        <a:pt x="2397" y="21600"/>
                        <a:pt x="2834" y="21600"/>
                      </a:cubicBezTo>
                      <a:cubicBezTo>
                        <a:pt x="5336" y="21600"/>
                        <a:pt x="7838" y="21600"/>
                        <a:pt x="10340" y="21600"/>
                      </a:cubicBezTo>
                      <a:cubicBezTo>
                        <a:pt x="10533" y="21600"/>
                        <a:pt x="10727" y="21600"/>
                        <a:pt x="10920" y="21600"/>
                      </a:cubicBezTo>
                      <a:lnTo>
                        <a:pt x="20076" y="21600"/>
                      </a:lnTo>
                      <a:cubicBezTo>
                        <a:pt x="20497" y="21600"/>
                        <a:pt x="20871" y="20340"/>
                        <a:pt x="21147" y="18387"/>
                      </a:cubicBezTo>
                      <a:cubicBezTo>
                        <a:pt x="21422" y="16434"/>
                        <a:pt x="21600" y="13780"/>
                        <a:pt x="21600" y="10800"/>
                      </a:cubicBezTo>
                      <a:cubicBezTo>
                        <a:pt x="21600" y="4839"/>
                        <a:pt x="20917" y="0"/>
                        <a:pt x="20076" y="0"/>
                      </a:cubicBezTo>
                      <a:cubicBezTo>
                        <a:pt x="19639" y="0"/>
                        <a:pt x="19203" y="0"/>
                        <a:pt x="18766" y="0"/>
                      </a:cubicBezTo>
                      <a:cubicBezTo>
                        <a:pt x="16264" y="0"/>
                        <a:pt x="13762" y="0"/>
                        <a:pt x="11260" y="0"/>
                      </a:cubicBezTo>
                      <a:lnTo>
                        <a:pt x="1524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91440" tIns="45720" rIns="91440" bIns="45720" numCol="1" anchor="ctr">
                  <a:normAutofit fontScale="25000" lnSpcReduction="2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defRPr sz="3200">
                      <a:solidFill>
                        <a:schemeClr val="accent1">
                          <a:hueOff val="-12342858"/>
                          <a:satOff val="-30430"/>
                          <a:lumOff val="4509"/>
                        </a:schemeClr>
                      </a:solidFill>
                    </a:defRPr>
                  </a:pPr>
                </a:p>
              </p:txBody>
            </p:sp>
          </p:grpSp>
        </p:grpSp>
        <p:grpSp>
          <p:nvGrpSpPr>
            <p:cNvPr id="80" name="iśḻîḓe"/>
            <p:cNvGrpSpPr/>
            <p:nvPr/>
          </p:nvGrpSpPr>
          <p:grpSpPr>
            <a:xfrm>
              <a:off x="8194168" y="1408476"/>
              <a:ext cx="3058657" cy="387597"/>
              <a:chOff x="8685928" y="2548310"/>
              <a:chExt cx="3198978" cy="387597"/>
            </a:xfrm>
          </p:grpSpPr>
          <p:sp>
            <p:nvSpPr>
              <p:cNvPr id="83" name="iṩḻîḑè"/>
              <p:cNvSpPr txBox="1"/>
              <p:nvPr/>
            </p:nvSpPr>
            <p:spPr bwMode="auto">
              <a:xfrm>
                <a:off x="9118599" y="2548310"/>
                <a:ext cx="2766307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/>
                  <a:t>基于开源</a:t>
                </a:r>
                <a:r>
                  <a:rPr lang="en-US" altLang="zh-CN" sz="1800" b="1" dirty="0"/>
                  <a:t>PG</a:t>
                </a:r>
                <a:r>
                  <a:rPr lang="zh-CN" altLang="en-US" sz="1800" b="1" dirty="0"/>
                  <a:t>服务</a:t>
                </a:r>
                <a:endParaRPr lang="zh-CN" altLang="en-US" sz="1800" b="1" dirty="0"/>
              </a:p>
            </p:txBody>
          </p:sp>
          <p:sp>
            <p:nvSpPr>
              <p:cNvPr id="84" name="íṥḷidê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/>
              </a:p>
            </p:txBody>
          </p:sp>
        </p:grpSp>
        <p:grpSp>
          <p:nvGrpSpPr>
            <p:cNvPr id="85" name="íṣḷîḑe"/>
            <p:cNvGrpSpPr/>
            <p:nvPr/>
          </p:nvGrpSpPr>
          <p:grpSpPr>
            <a:xfrm>
              <a:off x="8194168" y="3048309"/>
              <a:ext cx="3058657" cy="387597"/>
              <a:chOff x="8685928" y="2548310"/>
              <a:chExt cx="3198978" cy="387597"/>
            </a:xfrm>
          </p:grpSpPr>
          <p:sp>
            <p:nvSpPr>
              <p:cNvPr id="87" name="iś1íďè"/>
              <p:cNvSpPr txBox="1"/>
              <p:nvPr/>
            </p:nvSpPr>
            <p:spPr bwMode="auto">
              <a:xfrm>
                <a:off x="9118599" y="2548310"/>
                <a:ext cx="2766307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/>
                  <a:t>基于</a:t>
                </a:r>
                <a:r>
                  <a:rPr lang="en-US" altLang="zh-CN" sz="1800" b="1" dirty="0"/>
                  <a:t>PG</a:t>
                </a:r>
                <a:r>
                  <a:rPr lang="zh-CN" altLang="en-US" sz="1800" b="1" dirty="0"/>
                  <a:t>自研</a:t>
                </a:r>
                <a:endParaRPr lang="zh-CN" altLang="en-US" sz="1800" b="1" dirty="0"/>
              </a:p>
            </p:txBody>
          </p:sp>
          <p:sp>
            <p:nvSpPr>
              <p:cNvPr id="88" name="íŝľide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/>
              </a:p>
            </p:txBody>
          </p:sp>
        </p:grpSp>
        <p:grpSp>
          <p:nvGrpSpPr>
            <p:cNvPr id="96" name="ïsḷíḋe"/>
            <p:cNvGrpSpPr/>
            <p:nvPr/>
          </p:nvGrpSpPr>
          <p:grpSpPr>
            <a:xfrm>
              <a:off x="8194168" y="4688141"/>
              <a:ext cx="3058657" cy="387597"/>
              <a:chOff x="8685928" y="2548310"/>
              <a:chExt cx="3198978" cy="387597"/>
            </a:xfrm>
          </p:grpSpPr>
          <p:sp>
            <p:nvSpPr>
              <p:cNvPr id="98" name="íşľïḍè"/>
              <p:cNvSpPr txBox="1"/>
              <p:nvPr/>
            </p:nvSpPr>
            <p:spPr bwMode="auto">
              <a:xfrm>
                <a:off x="9118599" y="2548310"/>
                <a:ext cx="2766307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b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/>
                  <a:t>基于</a:t>
                </a:r>
                <a:r>
                  <a:rPr lang="en-US" altLang="zh-CN" sz="1800" b="1" dirty="0"/>
                  <a:t>PG</a:t>
                </a:r>
                <a:r>
                  <a:rPr lang="zh-CN" altLang="en-US" sz="1800" b="1" dirty="0"/>
                  <a:t>做分布式</a:t>
                </a:r>
                <a:endParaRPr lang="zh-CN" altLang="en-US" sz="1800" b="1" dirty="0"/>
              </a:p>
            </p:txBody>
          </p:sp>
          <p:sp>
            <p:nvSpPr>
              <p:cNvPr id="99" name="îŝ1îďé"/>
              <p:cNvSpPr/>
              <p:nvPr/>
            </p:nvSpPr>
            <p:spPr>
              <a:xfrm>
                <a:off x="8685928" y="2594720"/>
                <a:ext cx="316593" cy="316236"/>
              </a:xfrm>
              <a:custGeom>
                <a:avLst/>
                <a:gdLst>
                  <a:gd name="T0" fmla="*/ 213 w 427"/>
                  <a:gd name="T1" fmla="*/ 0 h 427"/>
                  <a:gd name="T2" fmla="*/ 0 w 427"/>
                  <a:gd name="T3" fmla="*/ 213 h 427"/>
                  <a:gd name="T4" fmla="*/ 213 w 427"/>
                  <a:gd name="T5" fmla="*/ 427 h 427"/>
                  <a:gd name="T6" fmla="*/ 427 w 427"/>
                  <a:gd name="T7" fmla="*/ 213 h 427"/>
                  <a:gd name="T8" fmla="*/ 213 w 427"/>
                  <a:gd name="T9" fmla="*/ 0 h 427"/>
                  <a:gd name="T10" fmla="*/ 180 w 427"/>
                  <a:gd name="T11" fmla="*/ 312 h 427"/>
                  <a:gd name="T12" fmla="*/ 82 w 427"/>
                  <a:gd name="T13" fmla="*/ 214 h 427"/>
                  <a:gd name="T14" fmla="*/ 120 w 427"/>
                  <a:gd name="T15" fmla="*/ 176 h 427"/>
                  <a:gd name="T16" fmla="*/ 180 w 427"/>
                  <a:gd name="T17" fmla="*/ 236 h 427"/>
                  <a:gd name="T18" fmla="*/ 308 w 427"/>
                  <a:gd name="T19" fmla="*/ 108 h 427"/>
                  <a:gd name="T20" fmla="*/ 346 w 427"/>
                  <a:gd name="T21" fmla="*/ 146 h 427"/>
                  <a:gd name="T22" fmla="*/ 180 w 427"/>
                  <a:gd name="T23" fmla="*/ 312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7" h="427">
                    <a:moveTo>
                      <a:pt x="213" y="0"/>
                    </a:moveTo>
                    <a:cubicBezTo>
                      <a:pt x="96" y="0"/>
                      <a:pt x="0" y="96"/>
                      <a:pt x="0" y="213"/>
                    </a:cubicBezTo>
                    <a:cubicBezTo>
                      <a:pt x="0" y="331"/>
                      <a:pt x="96" y="427"/>
                      <a:pt x="213" y="427"/>
                    </a:cubicBezTo>
                    <a:cubicBezTo>
                      <a:pt x="331" y="427"/>
                      <a:pt x="427" y="331"/>
                      <a:pt x="427" y="213"/>
                    </a:cubicBezTo>
                    <a:cubicBezTo>
                      <a:pt x="427" y="96"/>
                      <a:pt x="331" y="0"/>
                      <a:pt x="213" y="0"/>
                    </a:cubicBezTo>
                    <a:close/>
                    <a:moveTo>
                      <a:pt x="180" y="312"/>
                    </a:moveTo>
                    <a:lnTo>
                      <a:pt x="82" y="214"/>
                    </a:lnTo>
                    <a:lnTo>
                      <a:pt x="120" y="176"/>
                    </a:lnTo>
                    <a:lnTo>
                      <a:pt x="180" y="236"/>
                    </a:lnTo>
                    <a:lnTo>
                      <a:pt x="308" y="108"/>
                    </a:lnTo>
                    <a:lnTo>
                      <a:pt x="346" y="146"/>
                    </a:lnTo>
                    <a:lnTo>
                      <a:pt x="180" y="312"/>
                    </a:ln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sz="1600" dirty="0"/>
              </a:p>
            </p:txBody>
          </p:sp>
        </p:grpSp>
        <p:cxnSp>
          <p:nvCxnSpPr>
            <p:cNvPr id="100" name="直接连接符 99"/>
            <p:cNvCxnSpPr/>
            <p:nvPr/>
          </p:nvCxnSpPr>
          <p:spPr>
            <a:xfrm>
              <a:off x="8216900" y="2873638"/>
              <a:ext cx="3302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>
              <a:off x="8216900" y="4435738"/>
              <a:ext cx="330200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78" y="963329"/>
            <a:ext cx="12184321" cy="105798"/>
          </a:xfrm>
          <a:prstGeom prst="rect">
            <a:avLst/>
          </a:prstGeom>
          <a:solidFill>
            <a:srgbClr val="3A9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rgbClr val="56575B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7179" y="-69010"/>
            <a:ext cx="1277113" cy="1232250"/>
          </a:xfrm>
          <a:prstGeom prst="rect">
            <a:avLst/>
          </a:prstGeom>
          <a:solidFill>
            <a:srgbClr val="0072BC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Group 26"/>
          <p:cNvGrpSpPr>
            <a:grpSpLocks noChangeAspect="1"/>
          </p:cNvGrpSpPr>
          <p:nvPr/>
        </p:nvGrpSpPr>
        <p:grpSpPr bwMode="auto">
          <a:xfrm>
            <a:off x="-333488" y="4622999"/>
            <a:ext cx="152399" cy="2201863"/>
            <a:chOff x="-473" y="1045"/>
            <a:chExt cx="96" cy="1387"/>
          </a:xfrm>
          <a:solidFill>
            <a:schemeClr val="bg1">
              <a:lumMod val="65000"/>
              <a:alpha val="0"/>
            </a:schemeClr>
          </a:solidFill>
        </p:grpSpPr>
        <p:sp>
          <p:nvSpPr>
            <p:cNvPr id="10" name="Freeform 27"/>
            <p:cNvSpPr>
              <a:spLocks noEditPoints="1"/>
            </p:cNvSpPr>
            <p:nvPr/>
          </p:nvSpPr>
          <p:spPr bwMode="auto">
            <a:xfrm>
              <a:off x="-467" y="1045"/>
              <a:ext cx="90" cy="83"/>
            </a:xfrm>
            <a:custGeom>
              <a:avLst/>
              <a:gdLst>
                <a:gd name="T0" fmla="*/ 35 w 35"/>
                <a:gd name="T1" fmla="*/ 18 h 35"/>
                <a:gd name="T2" fmla="*/ 33 w 35"/>
                <a:gd name="T3" fmla="*/ 26 h 35"/>
                <a:gd name="T4" fmla="*/ 27 w 35"/>
                <a:gd name="T5" fmla="*/ 33 h 35"/>
                <a:gd name="T6" fmla="*/ 18 w 35"/>
                <a:gd name="T7" fmla="*/ 35 h 35"/>
                <a:gd name="T8" fmla="*/ 9 w 35"/>
                <a:gd name="T9" fmla="*/ 33 h 35"/>
                <a:gd name="T10" fmla="*/ 2 w 35"/>
                <a:gd name="T11" fmla="*/ 27 h 35"/>
                <a:gd name="T12" fmla="*/ 0 w 35"/>
                <a:gd name="T13" fmla="*/ 18 h 35"/>
                <a:gd name="T14" fmla="*/ 2 w 35"/>
                <a:gd name="T15" fmla="*/ 9 h 35"/>
                <a:gd name="T16" fmla="*/ 9 w 35"/>
                <a:gd name="T17" fmla="*/ 2 h 35"/>
                <a:gd name="T18" fmla="*/ 18 w 35"/>
                <a:gd name="T19" fmla="*/ 0 h 35"/>
                <a:gd name="T20" fmla="*/ 27 w 35"/>
                <a:gd name="T21" fmla="*/ 2 h 35"/>
                <a:gd name="T22" fmla="*/ 33 w 35"/>
                <a:gd name="T23" fmla="*/ 9 h 35"/>
                <a:gd name="T24" fmla="*/ 35 w 35"/>
                <a:gd name="T25" fmla="*/ 18 h 35"/>
                <a:gd name="T26" fmla="*/ 32 w 35"/>
                <a:gd name="T27" fmla="*/ 18 h 35"/>
                <a:gd name="T28" fmla="*/ 30 w 35"/>
                <a:gd name="T29" fmla="*/ 10 h 35"/>
                <a:gd name="T30" fmla="*/ 25 w 35"/>
                <a:gd name="T31" fmla="*/ 5 h 35"/>
                <a:gd name="T32" fmla="*/ 18 w 35"/>
                <a:gd name="T33" fmla="*/ 3 h 35"/>
                <a:gd name="T34" fmla="*/ 10 w 35"/>
                <a:gd name="T35" fmla="*/ 5 h 35"/>
                <a:gd name="T36" fmla="*/ 5 w 35"/>
                <a:gd name="T37" fmla="*/ 10 h 35"/>
                <a:gd name="T38" fmla="*/ 3 w 35"/>
                <a:gd name="T39" fmla="*/ 18 h 35"/>
                <a:gd name="T40" fmla="*/ 5 w 35"/>
                <a:gd name="T41" fmla="*/ 25 h 35"/>
                <a:gd name="T42" fmla="*/ 10 w 35"/>
                <a:gd name="T43" fmla="*/ 31 h 35"/>
                <a:gd name="T44" fmla="*/ 18 w 35"/>
                <a:gd name="T45" fmla="*/ 32 h 35"/>
                <a:gd name="T46" fmla="*/ 25 w 35"/>
                <a:gd name="T47" fmla="*/ 31 h 35"/>
                <a:gd name="T48" fmla="*/ 30 w 35"/>
                <a:gd name="T49" fmla="*/ 25 h 35"/>
                <a:gd name="T50" fmla="*/ 32 w 35"/>
                <a:gd name="T51" fmla="*/ 18 h 35"/>
                <a:gd name="T52" fmla="*/ 15 w 35"/>
                <a:gd name="T53" fmla="*/ 23 h 35"/>
                <a:gd name="T54" fmla="*/ 14 w 35"/>
                <a:gd name="T55" fmla="*/ 26 h 35"/>
                <a:gd name="T56" fmla="*/ 9 w 35"/>
                <a:gd name="T57" fmla="*/ 23 h 35"/>
                <a:gd name="T58" fmla="*/ 8 w 35"/>
                <a:gd name="T59" fmla="*/ 18 h 35"/>
                <a:gd name="T60" fmla="*/ 10 w 35"/>
                <a:gd name="T61" fmla="*/ 11 h 35"/>
                <a:gd name="T62" fmla="*/ 18 w 35"/>
                <a:gd name="T63" fmla="*/ 8 h 35"/>
                <a:gd name="T64" fmla="*/ 23 w 35"/>
                <a:gd name="T65" fmla="*/ 10 h 35"/>
                <a:gd name="T66" fmla="*/ 26 w 35"/>
                <a:gd name="T67" fmla="*/ 13 h 35"/>
                <a:gd name="T68" fmla="*/ 28 w 35"/>
                <a:gd name="T69" fmla="*/ 18 h 35"/>
                <a:gd name="T70" fmla="*/ 26 w 35"/>
                <a:gd name="T71" fmla="*/ 23 h 35"/>
                <a:gd name="T72" fmla="*/ 22 w 35"/>
                <a:gd name="T73" fmla="*/ 26 h 35"/>
                <a:gd name="T74" fmla="*/ 21 w 35"/>
                <a:gd name="T75" fmla="*/ 23 h 35"/>
                <a:gd name="T76" fmla="*/ 24 w 35"/>
                <a:gd name="T77" fmla="*/ 21 h 35"/>
                <a:gd name="T78" fmla="*/ 25 w 35"/>
                <a:gd name="T79" fmla="*/ 18 h 35"/>
                <a:gd name="T80" fmla="*/ 23 w 35"/>
                <a:gd name="T81" fmla="*/ 13 h 35"/>
                <a:gd name="T82" fmla="*/ 18 w 35"/>
                <a:gd name="T83" fmla="*/ 12 h 35"/>
                <a:gd name="T84" fmla="*/ 12 w 35"/>
                <a:gd name="T85" fmla="*/ 13 h 35"/>
                <a:gd name="T86" fmla="*/ 10 w 35"/>
                <a:gd name="T87" fmla="*/ 18 h 35"/>
                <a:gd name="T88" fmla="*/ 11 w 35"/>
                <a:gd name="T89" fmla="*/ 21 h 35"/>
                <a:gd name="T90" fmla="*/ 15 w 35"/>
                <a:gd name="T91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cubicBezTo>
                    <a:pt x="35" y="21"/>
                    <a:pt x="35" y="24"/>
                    <a:pt x="33" y="26"/>
                  </a:cubicBezTo>
                  <a:cubicBezTo>
                    <a:pt x="32" y="29"/>
                    <a:pt x="29" y="31"/>
                    <a:pt x="27" y="33"/>
                  </a:cubicBezTo>
                  <a:cubicBezTo>
                    <a:pt x="24" y="35"/>
                    <a:pt x="21" y="35"/>
                    <a:pt x="18" y="35"/>
                  </a:cubicBezTo>
                  <a:cubicBezTo>
                    <a:pt x="15" y="35"/>
                    <a:pt x="12" y="35"/>
                    <a:pt x="9" y="33"/>
                  </a:cubicBezTo>
                  <a:cubicBezTo>
                    <a:pt x="6" y="32"/>
                    <a:pt x="4" y="29"/>
                    <a:pt x="2" y="27"/>
                  </a:cubicBezTo>
                  <a:cubicBezTo>
                    <a:pt x="1" y="24"/>
                    <a:pt x="0" y="21"/>
                    <a:pt x="0" y="18"/>
                  </a:cubicBezTo>
                  <a:cubicBezTo>
                    <a:pt x="0" y="15"/>
                    <a:pt x="1" y="12"/>
                    <a:pt x="2" y="9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29" y="4"/>
                    <a:pt x="32" y="6"/>
                    <a:pt x="33" y="9"/>
                  </a:cubicBezTo>
                  <a:cubicBezTo>
                    <a:pt x="35" y="12"/>
                    <a:pt x="35" y="15"/>
                    <a:pt x="35" y="18"/>
                  </a:cubicBezTo>
                  <a:close/>
                  <a:moveTo>
                    <a:pt x="32" y="18"/>
                  </a:moveTo>
                  <a:cubicBezTo>
                    <a:pt x="32" y="15"/>
                    <a:pt x="32" y="13"/>
                    <a:pt x="30" y="10"/>
                  </a:cubicBezTo>
                  <a:cubicBezTo>
                    <a:pt x="29" y="8"/>
                    <a:pt x="27" y="6"/>
                    <a:pt x="25" y="5"/>
                  </a:cubicBezTo>
                  <a:cubicBezTo>
                    <a:pt x="23" y="4"/>
                    <a:pt x="20" y="3"/>
                    <a:pt x="18" y="3"/>
                  </a:cubicBezTo>
                  <a:cubicBezTo>
                    <a:pt x="15" y="3"/>
                    <a:pt x="13" y="4"/>
                    <a:pt x="10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3"/>
                    <a:pt x="3" y="15"/>
                    <a:pt x="3" y="18"/>
                  </a:cubicBezTo>
                  <a:cubicBezTo>
                    <a:pt x="3" y="20"/>
                    <a:pt x="4" y="23"/>
                    <a:pt x="5" y="25"/>
                  </a:cubicBezTo>
                  <a:cubicBezTo>
                    <a:pt x="6" y="27"/>
                    <a:pt x="8" y="29"/>
                    <a:pt x="10" y="31"/>
                  </a:cubicBezTo>
                  <a:cubicBezTo>
                    <a:pt x="13" y="32"/>
                    <a:pt x="15" y="32"/>
                    <a:pt x="18" y="32"/>
                  </a:cubicBezTo>
                  <a:cubicBezTo>
                    <a:pt x="20" y="32"/>
                    <a:pt x="23" y="32"/>
                    <a:pt x="25" y="31"/>
                  </a:cubicBezTo>
                  <a:cubicBezTo>
                    <a:pt x="27" y="29"/>
                    <a:pt x="29" y="27"/>
                    <a:pt x="30" y="25"/>
                  </a:cubicBezTo>
                  <a:cubicBezTo>
                    <a:pt x="32" y="23"/>
                    <a:pt x="32" y="20"/>
                    <a:pt x="32" y="18"/>
                  </a:cubicBezTo>
                  <a:close/>
                  <a:moveTo>
                    <a:pt x="15" y="23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0" y="25"/>
                    <a:pt x="9" y="23"/>
                  </a:cubicBezTo>
                  <a:cubicBezTo>
                    <a:pt x="8" y="22"/>
                    <a:pt x="8" y="20"/>
                    <a:pt x="8" y="18"/>
                  </a:cubicBezTo>
                  <a:cubicBezTo>
                    <a:pt x="8" y="15"/>
                    <a:pt x="8" y="13"/>
                    <a:pt x="10" y="11"/>
                  </a:cubicBezTo>
                  <a:cubicBezTo>
                    <a:pt x="12" y="9"/>
                    <a:pt x="14" y="8"/>
                    <a:pt x="18" y="8"/>
                  </a:cubicBezTo>
                  <a:cubicBezTo>
                    <a:pt x="20" y="8"/>
                    <a:pt x="21" y="9"/>
                    <a:pt x="23" y="10"/>
                  </a:cubicBezTo>
                  <a:cubicBezTo>
                    <a:pt x="24" y="10"/>
                    <a:pt x="26" y="12"/>
                    <a:pt x="26" y="13"/>
                  </a:cubicBezTo>
                  <a:cubicBezTo>
                    <a:pt x="27" y="14"/>
                    <a:pt x="28" y="16"/>
                    <a:pt x="28" y="18"/>
                  </a:cubicBezTo>
                  <a:cubicBezTo>
                    <a:pt x="28" y="20"/>
                    <a:pt x="27" y="22"/>
                    <a:pt x="26" y="23"/>
                  </a:cubicBezTo>
                  <a:cubicBezTo>
                    <a:pt x="25" y="25"/>
                    <a:pt x="24" y="25"/>
                    <a:pt x="22" y="26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3" y="23"/>
                    <a:pt x="23" y="22"/>
                    <a:pt x="24" y="21"/>
                  </a:cubicBezTo>
                  <a:cubicBezTo>
                    <a:pt x="25" y="20"/>
                    <a:pt x="25" y="19"/>
                    <a:pt x="25" y="18"/>
                  </a:cubicBezTo>
                  <a:cubicBezTo>
                    <a:pt x="25" y="16"/>
                    <a:pt x="24" y="15"/>
                    <a:pt x="23" y="13"/>
                  </a:cubicBezTo>
                  <a:cubicBezTo>
                    <a:pt x="22" y="12"/>
                    <a:pt x="20" y="12"/>
                    <a:pt x="18" y="12"/>
                  </a:cubicBezTo>
                  <a:cubicBezTo>
                    <a:pt x="15" y="12"/>
                    <a:pt x="13" y="12"/>
                    <a:pt x="12" y="13"/>
                  </a:cubicBezTo>
                  <a:cubicBezTo>
                    <a:pt x="11" y="14"/>
                    <a:pt x="10" y="16"/>
                    <a:pt x="10" y="18"/>
                  </a:cubicBezTo>
                  <a:cubicBezTo>
                    <a:pt x="10" y="19"/>
                    <a:pt x="11" y="20"/>
                    <a:pt x="11" y="21"/>
                  </a:cubicBezTo>
                  <a:cubicBezTo>
                    <a:pt x="12" y="22"/>
                    <a:pt x="13" y="23"/>
                    <a:pt x="1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8"/>
            <p:cNvSpPr>
              <a:spLocks noEditPoints="1"/>
            </p:cNvSpPr>
            <p:nvPr/>
          </p:nvSpPr>
          <p:spPr bwMode="auto">
            <a:xfrm>
              <a:off x="-473" y="1166"/>
              <a:ext cx="96" cy="78"/>
            </a:xfrm>
            <a:custGeom>
              <a:avLst/>
              <a:gdLst>
                <a:gd name="T0" fmla="*/ 6 w 37"/>
                <a:gd name="T1" fmla="*/ 27 h 33"/>
                <a:gd name="T2" fmla="*/ 3 w 37"/>
                <a:gd name="T3" fmla="*/ 33 h 33"/>
                <a:gd name="T4" fmla="*/ 0 w 37"/>
                <a:gd name="T5" fmla="*/ 32 h 33"/>
                <a:gd name="T6" fmla="*/ 4 w 37"/>
                <a:gd name="T7" fmla="*/ 25 h 33"/>
                <a:gd name="T8" fmla="*/ 2 w 37"/>
                <a:gd name="T9" fmla="*/ 16 h 33"/>
                <a:gd name="T10" fmla="*/ 4 w 37"/>
                <a:gd name="T11" fmla="*/ 8 h 33"/>
                <a:gd name="T12" fmla="*/ 10 w 37"/>
                <a:gd name="T13" fmla="*/ 2 h 33"/>
                <a:gd name="T14" fmla="*/ 20 w 37"/>
                <a:gd name="T15" fmla="*/ 0 h 33"/>
                <a:gd name="T16" fmla="*/ 29 w 37"/>
                <a:gd name="T17" fmla="*/ 2 h 33"/>
                <a:gd name="T18" fmla="*/ 35 w 37"/>
                <a:gd name="T19" fmla="*/ 8 h 33"/>
                <a:gd name="T20" fmla="*/ 37 w 37"/>
                <a:gd name="T21" fmla="*/ 16 h 33"/>
                <a:gd name="T22" fmla="*/ 35 w 37"/>
                <a:gd name="T23" fmla="*/ 25 h 33"/>
                <a:gd name="T24" fmla="*/ 29 w 37"/>
                <a:gd name="T25" fmla="*/ 31 h 33"/>
                <a:gd name="T26" fmla="*/ 20 w 37"/>
                <a:gd name="T27" fmla="*/ 33 h 33"/>
                <a:gd name="T28" fmla="*/ 12 w 37"/>
                <a:gd name="T29" fmla="*/ 31 h 33"/>
                <a:gd name="T30" fmla="*/ 6 w 37"/>
                <a:gd name="T31" fmla="*/ 27 h 33"/>
                <a:gd name="T32" fmla="*/ 12 w 37"/>
                <a:gd name="T33" fmla="*/ 17 h 33"/>
                <a:gd name="T34" fmla="*/ 9 w 37"/>
                <a:gd name="T35" fmla="*/ 24 h 33"/>
                <a:gd name="T36" fmla="*/ 20 w 37"/>
                <a:gd name="T37" fmla="*/ 28 h 33"/>
                <a:gd name="T38" fmla="*/ 27 w 37"/>
                <a:gd name="T39" fmla="*/ 26 h 33"/>
                <a:gd name="T40" fmla="*/ 32 w 37"/>
                <a:gd name="T41" fmla="*/ 22 h 33"/>
                <a:gd name="T42" fmla="*/ 33 w 37"/>
                <a:gd name="T43" fmla="*/ 16 h 33"/>
                <a:gd name="T44" fmla="*/ 30 w 37"/>
                <a:gd name="T45" fmla="*/ 8 h 33"/>
                <a:gd name="T46" fmla="*/ 20 w 37"/>
                <a:gd name="T47" fmla="*/ 4 h 33"/>
                <a:gd name="T48" fmla="*/ 9 w 37"/>
                <a:gd name="T49" fmla="*/ 8 h 33"/>
                <a:gd name="T50" fmla="*/ 6 w 37"/>
                <a:gd name="T51" fmla="*/ 16 h 33"/>
                <a:gd name="T52" fmla="*/ 7 w 37"/>
                <a:gd name="T53" fmla="*/ 21 h 33"/>
                <a:gd name="T54" fmla="*/ 9 w 37"/>
                <a:gd name="T55" fmla="*/ 16 h 33"/>
                <a:gd name="T56" fmla="*/ 12 w 37"/>
                <a:gd name="T5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33">
                  <a:moveTo>
                    <a:pt x="6" y="27"/>
                  </a:moveTo>
                  <a:cubicBezTo>
                    <a:pt x="5" y="30"/>
                    <a:pt x="4" y="31"/>
                    <a:pt x="3" y="3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29"/>
                    <a:pt x="2" y="27"/>
                    <a:pt x="4" y="25"/>
                  </a:cubicBezTo>
                  <a:cubicBezTo>
                    <a:pt x="3" y="22"/>
                    <a:pt x="2" y="19"/>
                    <a:pt x="2" y="16"/>
                  </a:cubicBezTo>
                  <a:cubicBezTo>
                    <a:pt x="2" y="13"/>
                    <a:pt x="3" y="10"/>
                    <a:pt x="4" y="8"/>
                  </a:cubicBezTo>
                  <a:cubicBezTo>
                    <a:pt x="6" y="5"/>
                    <a:pt x="8" y="3"/>
                    <a:pt x="10" y="2"/>
                  </a:cubicBezTo>
                  <a:cubicBezTo>
                    <a:pt x="13" y="0"/>
                    <a:pt x="16" y="0"/>
                    <a:pt x="20" y="0"/>
                  </a:cubicBezTo>
                  <a:cubicBezTo>
                    <a:pt x="23" y="0"/>
                    <a:pt x="26" y="0"/>
                    <a:pt x="29" y="2"/>
                  </a:cubicBezTo>
                  <a:cubicBezTo>
                    <a:pt x="32" y="3"/>
                    <a:pt x="34" y="5"/>
                    <a:pt x="35" y="8"/>
                  </a:cubicBezTo>
                  <a:cubicBezTo>
                    <a:pt x="37" y="10"/>
                    <a:pt x="37" y="13"/>
                    <a:pt x="37" y="16"/>
                  </a:cubicBezTo>
                  <a:cubicBezTo>
                    <a:pt x="37" y="19"/>
                    <a:pt x="37" y="22"/>
                    <a:pt x="35" y="25"/>
                  </a:cubicBezTo>
                  <a:cubicBezTo>
                    <a:pt x="34" y="27"/>
                    <a:pt x="31" y="29"/>
                    <a:pt x="29" y="31"/>
                  </a:cubicBezTo>
                  <a:cubicBezTo>
                    <a:pt x="26" y="32"/>
                    <a:pt x="23" y="33"/>
                    <a:pt x="20" y="33"/>
                  </a:cubicBezTo>
                  <a:cubicBezTo>
                    <a:pt x="17" y="33"/>
                    <a:pt x="14" y="32"/>
                    <a:pt x="12" y="31"/>
                  </a:cubicBezTo>
                  <a:cubicBezTo>
                    <a:pt x="10" y="30"/>
                    <a:pt x="8" y="29"/>
                    <a:pt x="6" y="27"/>
                  </a:cubicBezTo>
                  <a:close/>
                  <a:moveTo>
                    <a:pt x="12" y="17"/>
                  </a:moveTo>
                  <a:cubicBezTo>
                    <a:pt x="11" y="20"/>
                    <a:pt x="10" y="22"/>
                    <a:pt x="9" y="24"/>
                  </a:cubicBezTo>
                  <a:cubicBezTo>
                    <a:pt x="11" y="27"/>
                    <a:pt x="15" y="28"/>
                    <a:pt x="20" y="28"/>
                  </a:cubicBezTo>
                  <a:cubicBezTo>
                    <a:pt x="22" y="28"/>
                    <a:pt x="25" y="27"/>
                    <a:pt x="27" y="26"/>
                  </a:cubicBezTo>
                  <a:cubicBezTo>
                    <a:pt x="29" y="26"/>
                    <a:pt x="31" y="24"/>
                    <a:pt x="32" y="22"/>
                  </a:cubicBezTo>
                  <a:cubicBezTo>
                    <a:pt x="33" y="21"/>
                    <a:pt x="33" y="18"/>
                    <a:pt x="33" y="16"/>
                  </a:cubicBezTo>
                  <a:cubicBezTo>
                    <a:pt x="33" y="13"/>
                    <a:pt x="32" y="10"/>
                    <a:pt x="30" y="8"/>
                  </a:cubicBezTo>
                  <a:cubicBezTo>
                    <a:pt x="28" y="6"/>
                    <a:pt x="24" y="4"/>
                    <a:pt x="20" y="4"/>
                  </a:cubicBezTo>
                  <a:cubicBezTo>
                    <a:pt x="15" y="4"/>
                    <a:pt x="12" y="6"/>
                    <a:pt x="9" y="8"/>
                  </a:cubicBezTo>
                  <a:cubicBezTo>
                    <a:pt x="7" y="10"/>
                    <a:pt x="6" y="13"/>
                    <a:pt x="6" y="16"/>
                  </a:cubicBezTo>
                  <a:cubicBezTo>
                    <a:pt x="6" y="18"/>
                    <a:pt x="6" y="19"/>
                    <a:pt x="7" y="21"/>
                  </a:cubicBezTo>
                  <a:cubicBezTo>
                    <a:pt x="8" y="19"/>
                    <a:pt x="8" y="18"/>
                    <a:pt x="9" y="16"/>
                  </a:cubicBezTo>
                  <a:lnTo>
                    <a:pt x="12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9"/>
            <p:cNvSpPr/>
            <p:nvPr/>
          </p:nvSpPr>
          <p:spPr bwMode="auto">
            <a:xfrm>
              <a:off x="-467" y="1258"/>
              <a:ext cx="90" cy="65"/>
            </a:xfrm>
            <a:custGeom>
              <a:avLst/>
              <a:gdLst>
                <a:gd name="T0" fmla="*/ 35 w 35"/>
                <a:gd name="T1" fmla="*/ 22 h 27"/>
                <a:gd name="T2" fmla="*/ 35 w 35"/>
                <a:gd name="T3" fmla="*/ 27 h 27"/>
                <a:gd name="T4" fmla="*/ 15 w 35"/>
                <a:gd name="T5" fmla="*/ 27 h 27"/>
                <a:gd name="T6" fmla="*/ 7 w 35"/>
                <a:gd name="T7" fmla="*/ 26 h 27"/>
                <a:gd name="T8" fmla="*/ 2 w 35"/>
                <a:gd name="T9" fmla="*/ 21 h 27"/>
                <a:gd name="T10" fmla="*/ 0 w 35"/>
                <a:gd name="T11" fmla="*/ 13 h 27"/>
                <a:gd name="T12" fmla="*/ 1 w 35"/>
                <a:gd name="T13" fmla="*/ 5 h 27"/>
                <a:gd name="T14" fmla="*/ 6 w 35"/>
                <a:gd name="T15" fmla="*/ 1 h 27"/>
                <a:gd name="T16" fmla="*/ 15 w 35"/>
                <a:gd name="T17" fmla="*/ 0 h 27"/>
                <a:gd name="T18" fmla="*/ 35 w 35"/>
                <a:gd name="T19" fmla="*/ 0 h 27"/>
                <a:gd name="T20" fmla="*/ 35 w 35"/>
                <a:gd name="T21" fmla="*/ 4 h 27"/>
                <a:gd name="T22" fmla="*/ 15 w 35"/>
                <a:gd name="T23" fmla="*/ 4 h 27"/>
                <a:gd name="T24" fmla="*/ 8 w 35"/>
                <a:gd name="T25" fmla="*/ 5 h 27"/>
                <a:gd name="T26" fmla="*/ 5 w 35"/>
                <a:gd name="T27" fmla="*/ 8 h 27"/>
                <a:gd name="T28" fmla="*/ 4 w 35"/>
                <a:gd name="T29" fmla="*/ 13 h 27"/>
                <a:gd name="T30" fmla="*/ 6 w 35"/>
                <a:gd name="T31" fmla="*/ 20 h 27"/>
                <a:gd name="T32" fmla="*/ 15 w 35"/>
                <a:gd name="T33" fmla="*/ 22 h 27"/>
                <a:gd name="T34" fmla="*/ 35 w 35"/>
                <a:gd name="T3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27">
                  <a:moveTo>
                    <a:pt x="35" y="22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1" y="27"/>
                    <a:pt x="9" y="26"/>
                    <a:pt x="7" y="26"/>
                  </a:cubicBezTo>
                  <a:cubicBezTo>
                    <a:pt x="5" y="25"/>
                    <a:pt x="3" y="23"/>
                    <a:pt x="2" y="21"/>
                  </a:cubicBezTo>
                  <a:cubicBezTo>
                    <a:pt x="0" y="19"/>
                    <a:pt x="0" y="17"/>
                    <a:pt x="0" y="13"/>
                  </a:cubicBezTo>
                  <a:cubicBezTo>
                    <a:pt x="0" y="10"/>
                    <a:pt x="0" y="8"/>
                    <a:pt x="1" y="5"/>
                  </a:cubicBezTo>
                  <a:cubicBezTo>
                    <a:pt x="3" y="3"/>
                    <a:pt x="4" y="2"/>
                    <a:pt x="6" y="1"/>
                  </a:cubicBezTo>
                  <a:cubicBezTo>
                    <a:pt x="8" y="0"/>
                    <a:pt x="11" y="0"/>
                    <a:pt x="1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2" y="4"/>
                    <a:pt x="10" y="5"/>
                    <a:pt x="8" y="5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9"/>
                    <a:pt x="4" y="11"/>
                    <a:pt x="4" y="13"/>
                  </a:cubicBezTo>
                  <a:cubicBezTo>
                    <a:pt x="4" y="16"/>
                    <a:pt x="5" y="19"/>
                    <a:pt x="6" y="20"/>
                  </a:cubicBezTo>
                  <a:cubicBezTo>
                    <a:pt x="8" y="22"/>
                    <a:pt x="11" y="22"/>
                    <a:pt x="15" y="22"/>
                  </a:cubicBezTo>
                  <a:lnTo>
                    <a:pt x="3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-467" y="1342"/>
              <a:ext cx="90" cy="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1"/>
            <p:cNvSpPr/>
            <p:nvPr/>
          </p:nvSpPr>
          <p:spPr bwMode="auto">
            <a:xfrm>
              <a:off x="-467" y="1368"/>
              <a:ext cx="90" cy="73"/>
            </a:xfrm>
            <a:custGeom>
              <a:avLst/>
              <a:gdLst>
                <a:gd name="T0" fmla="*/ 12 w 35"/>
                <a:gd name="T1" fmla="*/ 26 h 31"/>
                <a:gd name="T2" fmla="*/ 11 w 35"/>
                <a:gd name="T3" fmla="*/ 31 h 31"/>
                <a:gd name="T4" fmla="*/ 3 w 35"/>
                <a:gd name="T5" fmla="*/ 26 h 31"/>
                <a:gd name="T6" fmla="*/ 0 w 35"/>
                <a:gd name="T7" fmla="*/ 17 h 31"/>
                <a:gd name="T8" fmla="*/ 2 w 35"/>
                <a:gd name="T9" fmla="*/ 8 h 31"/>
                <a:gd name="T10" fmla="*/ 9 w 35"/>
                <a:gd name="T11" fmla="*/ 2 h 31"/>
                <a:gd name="T12" fmla="*/ 18 w 35"/>
                <a:gd name="T13" fmla="*/ 0 h 31"/>
                <a:gd name="T14" fmla="*/ 27 w 35"/>
                <a:gd name="T15" fmla="*/ 2 h 31"/>
                <a:gd name="T16" fmla="*/ 33 w 35"/>
                <a:gd name="T17" fmla="*/ 8 h 31"/>
                <a:gd name="T18" fmla="*/ 35 w 35"/>
                <a:gd name="T19" fmla="*/ 17 h 31"/>
                <a:gd name="T20" fmla="*/ 33 w 35"/>
                <a:gd name="T21" fmla="*/ 25 h 31"/>
                <a:gd name="T22" fmla="*/ 25 w 35"/>
                <a:gd name="T23" fmla="*/ 30 h 31"/>
                <a:gd name="T24" fmla="*/ 24 w 35"/>
                <a:gd name="T25" fmla="*/ 26 h 31"/>
                <a:gd name="T26" fmla="*/ 30 w 35"/>
                <a:gd name="T27" fmla="*/ 22 h 31"/>
                <a:gd name="T28" fmla="*/ 31 w 35"/>
                <a:gd name="T29" fmla="*/ 17 h 31"/>
                <a:gd name="T30" fmla="*/ 30 w 35"/>
                <a:gd name="T31" fmla="*/ 10 h 31"/>
                <a:gd name="T32" fmla="*/ 24 w 35"/>
                <a:gd name="T33" fmla="*/ 6 h 31"/>
                <a:gd name="T34" fmla="*/ 18 w 35"/>
                <a:gd name="T35" fmla="*/ 5 h 31"/>
                <a:gd name="T36" fmla="*/ 10 w 35"/>
                <a:gd name="T37" fmla="*/ 6 h 31"/>
                <a:gd name="T38" fmla="*/ 5 w 35"/>
                <a:gd name="T39" fmla="*/ 10 h 31"/>
                <a:gd name="T40" fmla="*/ 4 w 35"/>
                <a:gd name="T41" fmla="*/ 16 h 31"/>
                <a:gd name="T42" fmla="*/ 6 w 35"/>
                <a:gd name="T43" fmla="*/ 23 h 31"/>
                <a:gd name="T44" fmla="*/ 12 w 35"/>
                <a:gd name="T45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1">
                  <a:moveTo>
                    <a:pt x="12" y="26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8" y="30"/>
                    <a:pt x="5" y="28"/>
                    <a:pt x="3" y="26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3"/>
                    <a:pt x="1" y="10"/>
                    <a:pt x="2" y="8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1" y="0"/>
                    <a:pt x="25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4" y="23"/>
                    <a:pt x="33" y="25"/>
                  </a:cubicBezTo>
                  <a:cubicBezTo>
                    <a:pt x="31" y="28"/>
                    <a:pt x="28" y="29"/>
                    <a:pt x="25" y="30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7" y="25"/>
                    <a:pt x="29" y="24"/>
                    <a:pt x="30" y="22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1" y="12"/>
                    <a:pt x="30" y="10"/>
                  </a:cubicBezTo>
                  <a:cubicBezTo>
                    <a:pt x="28" y="8"/>
                    <a:pt x="27" y="7"/>
                    <a:pt x="24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6"/>
                  </a:cubicBezTo>
                  <a:cubicBezTo>
                    <a:pt x="8" y="7"/>
                    <a:pt x="6" y="9"/>
                    <a:pt x="5" y="10"/>
                  </a:cubicBezTo>
                  <a:cubicBezTo>
                    <a:pt x="4" y="12"/>
                    <a:pt x="4" y="14"/>
                    <a:pt x="4" y="16"/>
                  </a:cubicBezTo>
                  <a:cubicBezTo>
                    <a:pt x="4" y="19"/>
                    <a:pt x="4" y="21"/>
                    <a:pt x="6" y="23"/>
                  </a:cubicBezTo>
                  <a:cubicBezTo>
                    <a:pt x="7" y="24"/>
                    <a:pt x="10" y="26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2"/>
            <p:cNvSpPr/>
            <p:nvPr/>
          </p:nvSpPr>
          <p:spPr bwMode="auto">
            <a:xfrm>
              <a:off x="-467" y="1453"/>
              <a:ext cx="90" cy="69"/>
            </a:xfrm>
            <a:custGeom>
              <a:avLst/>
              <a:gdLst>
                <a:gd name="T0" fmla="*/ 0 w 90"/>
                <a:gd name="T1" fmla="*/ 0 h 69"/>
                <a:gd name="T2" fmla="*/ 90 w 90"/>
                <a:gd name="T3" fmla="*/ 0 h 69"/>
                <a:gd name="T4" fmla="*/ 90 w 90"/>
                <a:gd name="T5" fmla="*/ 12 h 69"/>
                <a:gd name="T6" fmla="*/ 46 w 90"/>
                <a:gd name="T7" fmla="*/ 12 h 69"/>
                <a:gd name="T8" fmla="*/ 90 w 90"/>
                <a:gd name="T9" fmla="*/ 52 h 69"/>
                <a:gd name="T10" fmla="*/ 90 w 90"/>
                <a:gd name="T11" fmla="*/ 67 h 69"/>
                <a:gd name="T12" fmla="*/ 54 w 90"/>
                <a:gd name="T13" fmla="*/ 33 h 69"/>
                <a:gd name="T14" fmla="*/ 0 w 90"/>
                <a:gd name="T15" fmla="*/ 69 h 69"/>
                <a:gd name="T16" fmla="*/ 0 w 90"/>
                <a:gd name="T17" fmla="*/ 55 h 69"/>
                <a:gd name="T18" fmla="*/ 46 w 90"/>
                <a:gd name="T19" fmla="*/ 24 h 69"/>
                <a:gd name="T20" fmla="*/ 31 w 90"/>
                <a:gd name="T21" fmla="*/ 12 h 69"/>
                <a:gd name="T22" fmla="*/ 0 w 90"/>
                <a:gd name="T23" fmla="*/ 12 h 69"/>
                <a:gd name="T24" fmla="*/ 0 w 90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9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46" y="12"/>
                  </a:lnTo>
                  <a:lnTo>
                    <a:pt x="90" y="52"/>
                  </a:lnTo>
                  <a:lnTo>
                    <a:pt x="90" y="67"/>
                  </a:lnTo>
                  <a:lnTo>
                    <a:pt x="54" y="33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46" y="24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-439" y="1524"/>
              <a:ext cx="10" cy="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"/>
            <p:cNvSpPr/>
            <p:nvPr/>
          </p:nvSpPr>
          <p:spPr bwMode="auto">
            <a:xfrm>
              <a:off x="-467" y="1567"/>
              <a:ext cx="90" cy="52"/>
            </a:xfrm>
            <a:custGeom>
              <a:avLst/>
              <a:gdLst>
                <a:gd name="T0" fmla="*/ 0 w 90"/>
                <a:gd name="T1" fmla="*/ 0 h 52"/>
                <a:gd name="T2" fmla="*/ 90 w 90"/>
                <a:gd name="T3" fmla="*/ 0 h 52"/>
                <a:gd name="T4" fmla="*/ 90 w 90"/>
                <a:gd name="T5" fmla="*/ 12 h 52"/>
                <a:gd name="T6" fmla="*/ 10 w 90"/>
                <a:gd name="T7" fmla="*/ 12 h 52"/>
                <a:gd name="T8" fmla="*/ 10 w 90"/>
                <a:gd name="T9" fmla="*/ 52 h 52"/>
                <a:gd name="T10" fmla="*/ 0 w 90"/>
                <a:gd name="T11" fmla="*/ 52 h 52"/>
                <a:gd name="T12" fmla="*/ 0 w 90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10" y="12"/>
                  </a:lnTo>
                  <a:lnTo>
                    <a:pt x="10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5"/>
            <p:cNvSpPr/>
            <p:nvPr/>
          </p:nvSpPr>
          <p:spPr bwMode="auto">
            <a:xfrm>
              <a:off x="-467" y="1631"/>
              <a:ext cx="90" cy="62"/>
            </a:xfrm>
            <a:custGeom>
              <a:avLst/>
              <a:gdLst>
                <a:gd name="T0" fmla="*/ 0 w 90"/>
                <a:gd name="T1" fmla="*/ 0 h 62"/>
                <a:gd name="T2" fmla="*/ 90 w 90"/>
                <a:gd name="T3" fmla="*/ 0 h 62"/>
                <a:gd name="T4" fmla="*/ 90 w 90"/>
                <a:gd name="T5" fmla="*/ 60 h 62"/>
                <a:gd name="T6" fmla="*/ 80 w 90"/>
                <a:gd name="T7" fmla="*/ 60 h 62"/>
                <a:gd name="T8" fmla="*/ 80 w 90"/>
                <a:gd name="T9" fmla="*/ 12 h 62"/>
                <a:gd name="T10" fmla="*/ 51 w 90"/>
                <a:gd name="T11" fmla="*/ 12 h 62"/>
                <a:gd name="T12" fmla="*/ 51 w 90"/>
                <a:gd name="T13" fmla="*/ 57 h 62"/>
                <a:gd name="T14" fmla="*/ 41 w 90"/>
                <a:gd name="T15" fmla="*/ 57 h 62"/>
                <a:gd name="T16" fmla="*/ 41 w 90"/>
                <a:gd name="T17" fmla="*/ 12 h 62"/>
                <a:gd name="T18" fmla="*/ 10 w 90"/>
                <a:gd name="T19" fmla="*/ 12 h 62"/>
                <a:gd name="T20" fmla="*/ 10 w 90"/>
                <a:gd name="T21" fmla="*/ 62 h 62"/>
                <a:gd name="T22" fmla="*/ 0 w 90"/>
                <a:gd name="T23" fmla="*/ 62 h 62"/>
                <a:gd name="T24" fmla="*/ 0 w 90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2">
                  <a:moveTo>
                    <a:pt x="0" y="0"/>
                  </a:moveTo>
                  <a:lnTo>
                    <a:pt x="90" y="0"/>
                  </a:lnTo>
                  <a:lnTo>
                    <a:pt x="90" y="60"/>
                  </a:lnTo>
                  <a:lnTo>
                    <a:pt x="80" y="60"/>
                  </a:lnTo>
                  <a:lnTo>
                    <a:pt x="80" y="12"/>
                  </a:lnTo>
                  <a:lnTo>
                    <a:pt x="51" y="12"/>
                  </a:lnTo>
                  <a:lnTo>
                    <a:pt x="51" y="57"/>
                  </a:lnTo>
                  <a:lnTo>
                    <a:pt x="41" y="57"/>
                  </a:lnTo>
                  <a:lnTo>
                    <a:pt x="41" y="12"/>
                  </a:lnTo>
                  <a:lnTo>
                    <a:pt x="10" y="12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-467" y="1698"/>
              <a:ext cx="90" cy="76"/>
            </a:xfrm>
            <a:custGeom>
              <a:avLst/>
              <a:gdLst>
                <a:gd name="T0" fmla="*/ 0 w 35"/>
                <a:gd name="T1" fmla="*/ 0 h 32"/>
                <a:gd name="T2" fmla="*/ 35 w 35"/>
                <a:gd name="T3" fmla="*/ 14 h 32"/>
                <a:gd name="T4" fmla="*/ 35 w 35"/>
                <a:gd name="T5" fmla="*/ 18 h 32"/>
                <a:gd name="T6" fmla="*/ 0 w 35"/>
                <a:gd name="T7" fmla="*/ 32 h 32"/>
                <a:gd name="T8" fmla="*/ 0 w 35"/>
                <a:gd name="T9" fmla="*/ 27 h 32"/>
                <a:gd name="T10" fmla="*/ 11 w 35"/>
                <a:gd name="T11" fmla="*/ 23 h 32"/>
                <a:gd name="T12" fmla="*/ 11 w 35"/>
                <a:gd name="T13" fmla="*/ 9 h 32"/>
                <a:gd name="T14" fmla="*/ 0 w 35"/>
                <a:gd name="T15" fmla="*/ 5 h 32"/>
                <a:gd name="T16" fmla="*/ 0 w 35"/>
                <a:gd name="T17" fmla="*/ 0 h 32"/>
                <a:gd name="T18" fmla="*/ 14 w 35"/>
                <a:gd name="T19" fmla="*/ 10 h 32"/>
                <a:gd name="T20" fmla="*/ 14 w 35"/>
                <a:gd name="T21" fmla="*/ 22 h 32"/>
                <a:gd name="T22" fmla="*/ 24 w 35"/>
                <a:gd name="T23" fmla="*/ 18 h 32"/>
                <a:gd name="T24" fmla="*/ 31 w 35"/>
                <a:gd name="T25" fmla="*/ 16 h 32"/>
                <a:gd name="T26" fmla="*/ 25 w 35"/>
                <a:gd name="T27" fmla="*/ 14 h 32"/>
                <a:gd name="T28" fmla="*/ 14 w 35"/>
                <a:gd name="T2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32">
                  <a:moveTo>
                    <a:pt x="0" y="0"/>
                  </a:moveTo>
                  <a:cubicBezTo>
                    <a:pt x="35" y="14"/>
                    <a:pt x="35" y="14"/>
                    <a:pt x="35" y="14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14" y="10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7" y="17"/>
                    <a:pt x="29" y="16"/>
                    <a:pt x="31" y="16"/>
                  </a:cubicBezTo>
                  <a:cubicBezTo>
                    <a:pt x="29" y="15"/>
                    <a:pt x="27" y="15"/>
                    <a:pt x="25" y="14"/>
                  </a:cubicBezTo>
                  <a:lnTo>
                    <a:pt x="1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7"/>
            <p:cNvSpPr>
              <a:spLocks noEditPoints="1"/>
            </p:cNvSpPr>
            <p:nvPr/>
          </p:nvSpPr>
          <p:spPr bwMode="auto">
            <a:xfrm>
              <a:off x="-467" y="1783"/>
              <a:ext cx="90" cy="71"/>
            </a:xfrm>
            <a:custGeom>
              <a:avLst/>
              <a:gdLst>
                <a:gd name="T0" fmla="*/ 0 w 35"/>
                <a:gd name="T1" fmla="*/ 0 h 30"/>
                <a:gd name="T2" fmla="*/ 35 w 35"/>
                <a:gd name="T3" fmla="*/ 0 h 30"/>
                <a:gd name="T4" fmla="*/ 35 w 35"/>
                <a:gd name="T5" fmla="*/ 15 h 30"/>
                <a:gd name="T6" fmla="*/ 34 w 35"/>
                <a:gd name="T7" fmla="*/ 22 h 30"/>
                <a:gd name="T8" fmla="*/ 31 w 35"/>
                <a:gd name="T9" fmla="*/ 26 h 30"/>
                <a:gd name="T10" fmla="*/ 25 w 35"/>
                <a:gd name="T11" fmla="*/ 28 h 30"/>
                <a:gd name="T12" fmla="*/ 19 w 35"/>
                <a:gd name="T13" fmla="*/ 25 h 30"/>
                <a:gd name="T14" fmla="*/ 16 w 35"/>
                <a:gd name="T15" fmla="*/ 18 h 30"/>
                <a:gd name="T16" fmla="*/ 14 w 35"/>
                <a:gd name="T17" fmla="*/ 21 h 30"/>
                <a:gd name="T18" fmla="*/ 10 w 35"/>
                <a:gd name="T19" fmla="*/ 24 h 30"/>
                <a:gd name="T20" fmla="*/ 0 w 35"/>
                <a:gd name="T21" fmla="*/ 30 h 30"/>
                <a:gd name="T22" fmla="*/ 0 w 35"/>
                <a:gd name="T23" fmla="*/ 25 h 30"/>
                <a:gd name="T24" fmla="*/ 8 w 35"/>
                <a:gd name="T25" fmla="*/ 20 h 30"/>
                <a:gd name="T26" fmla="*/ 12 w 35"/>
                <a:gd name="T27" fmla="*/ 17 h 30"/>
                <a:gd name="T28" fmla="*/ 15 w 35"/>
                <a:gd name="T29" fmla="*/ 15 h 30"/>
                <a:gd name="T30" fmla="*/ 15 w 35"/>
                <a:gd name="T31" fmla="*/ 13 h 30"/>
                <a:gd name="T32" fmla="*/ 16 w 35"/>
                <a:gd name="T33" fmla="*/ 10 h 30"/>
                <a:gd name="T34" fmla="*/ 16 w 35"/>
                <a:gd name="T35" fmla="*/ 5 h 30"/>
                <a:gd name="T36" fmla="*/ 0 w 35"/>
                <a:gd name="T37" fmla="*/ 5 h 30"/>
                <a:gd name="T38" fmla="*/ 0 w 35"/>
                <a:gd name="T39" fmla="*/ 0 h 30"/>
                <a:gd name="T40" fmla="*/ 20 w 35"/>
                <a:gd name="T41" fmla="*/ 5 h 30"/>
                <a:gd name="T42" fmla="*/ 20 w 35"/>
                <a:gd name="T43" fmla="*/ 14 h 30"/>
                <a:gd name="T44" fmla="*/ 20 w 35"/>
                <a:gd name="T45" fmla="*/ 19 h 30"/>
                <a:gd name="T46" fmla="*/ 22 w 35"/>
                <a:gd name="T47" fmla="*/ 22 h 30"/>
                <a:gd name="T48" fmla="*/ 25 w 35"/>
                <a:gd name="T49" fmla="*/ 23 h 30"/>
                <a:gd name="T50" fmla="*/ 29 w 35"/>
                <a:gd name="T51" fmla="*/ 21 h 30"/>
                <a:gd name="T52" fmla="*/ 31 w 35"/>
                <a:gd name="T53" fmla="*/ 16 h 30"/>
                <a:gd name="T54" fmla="*/ 31 w 35"/>
                <a:gd name="T55" fmla="*/ 5 h 30"/>
                <a:gd name="T56" fmla="*/ 20 w 35"/>
                <a:gd name="T57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0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8"/>
                    <a:pt x="34" y="21"/>
                    <a:pt x="34" y="22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7"/>
                    <a:pt x="27" y="28"/>
                    <a:pt x="25" y="28"/>
                  </a:cubicBezTo>
                  <a:cubicBezTo>
                    <a:pt x="23" y="28"/>
                    <a:pt x="21" y="27"/>
                    <a:pt x="19" y="25"/>
                  </a:cubicBezTo>
                  <a:cubicBezTo>
                    <a:pt x="18" y="24"/>
                    <a:pt x="16" y="21"/>
                    <a:pt x="16" y="18"/>
                  </a:cubicBezTo>
                  <a:cubicBezTo>
                    <a:pt x="15" y="19"/>
                    <a:pt x="15" y="20"/>
                    <a:pt x="14" y="21"/>
                  </a:cubicBezTo>
                  <a:cubicBezTo>
                    <a:pt x="13" y="22"/>
                    <a:pt x="12" y="23"/>
                    <a:pt x="1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0" y="19"/>
                    <a:pt x="11" y="18"/>
                    <a:pt x="12" y="17"/>
                  </a:cubicBezTo>
                  <a:cubicBezTo>
                    <a:pt x="13" y="16"/>
                    <a:pt x="14" y="15"/>
                    <a:pt x="15" y="15"/>
                  </a:cubicBezTo>
                  <a:cubicBezTo>
                    <a:pt x="15" y="14"/>
                    <a:pt x="15" y="13"/>
                    <a:pt x="15" y="13"/>
                  </a:cubicBezTo>
                  <a:cubicBezTo>
                    <a:pt x="16" y="12"/>
                    <a:pt x="16" y="11"/>
                    <a:pt x="16" y="1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20" y="5"/>
                  </a:move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8"/>
                    <a:pt x="20" y="19"/>
                  </a:cubicBezTo>
                  <a:cubicBezTo>
                    <a:pt x="21" y="21"/>
                    <a:pt x="21" y="21"/>
                    <a:pt x="22" y="22"/>
                  </a:cubicBezTo>
                  <a:cubicBezTo>
                    <a:pt x="23" y="23"/>
                    <a:pt x="24" y="23"/>
                    <a:pt x="25" y="23"/>
                  </a:cubicBezTo>
                  <a:cubicBezTo>
                    <a:pt x="27" y="23"/>
                    <a:pt x="28" y="22"/>
                    <a:pt x="29" y="21"/>
                  </a:cubicBezTo>
                  <a:cubicBezTo>
                    <a:pt x="30" y="20"/>
                    <a:pt x="31" y="18"/>
                    <a:pt x="31" y="16"/>
                  </a:cubicBezTo>
                  <a:cubicBezTo>
                    <a:pt x="31" y="5"/>
                    <a:pt x="31" y="5"/>
                    <a:pt x="31" y="5"/>
                  </a:cubicBezTo>
                  <a:lnTo>
                    <a:pt x="2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8"/>
            <p:cNvSpPr/>
            <p:nvPr/>
          </p:nvSpPr>
          <p:spPr bwMode="auto">
            <a:xfrm>
              <a:off x="-467" y="1866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-467" y="1949"/>
              <a:ext cx="90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-467" y="1980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1"/>
            <p:cNvSpPr/>
            <p:nvPr/>
          </p:nvSpPr>
          <p:spPr bwMode="auto">
            <a:xfrm>
              <a:off x="-467" y="2059"/>
              <a:ext cx="90" cy="76"/>
            </a:xfrm>
            <a:custGeom>
              <a:avLst/>
              <a:gdLst>
                <a:gd name="T0" fmla="*/ 14 w 35"/>
                <a:gd name="T1" fmla="*/ 18 h 32"/>
                <a:gd name="T2" fmla="*/ 18 w 35"/>
                <a:gd name="T3" fmla="*/ 18 h 32"/>
                <a:gd name="T4" fmla="*/ 18 w 35"/>
                <a:gd name="T5" fmla="*/ 32 h 32"/>
                <a:gd name="T6" fmla="*/ 5 w 35"/>
                <a:gd name="T7" fmla="*/ 32 h 32"/>
                <a:gd name="T8" fmla="*/ 1 w 35"/>
                <a:gd name="T9" fmla="*/ 25 h 32"/>
                <a:gd name="T10" fmla="*/ 0 w 35"/>
                <a:gd name="T11" fmla="*/ 18 h 32"/>
                <a:gd name="T12" fmla="*/ 2 w 35"/>
                <a:gd name="T13" fmla="*/ 9 h 32"/>
                <a:gd name="T14" fmla="*/ 8 w 35"/>
                <a:gd name="T15" fmla="*/ 2 h 32"/>
                <a:gd name="T16" fmla="*/ 17 w 35"/>
                <a:gd name="T17" fmla="*/ 0 h 32"/>
                <a:gd name="T18" fmla="*/ 27 w 35"/>
                <a:gd name="T19" fmla="*/ 2 h 32"/>
                <a:gd name="T20" fmla="*/ 33 w 35"/>
                <a:gd name="T21" fmla="*/ 8 h 32"/>
                <a:gd name="T22" fmla="*/ 35 w 35"/>
                <a:gd name="T23" fmla="*/ 17 h 32"/>
                <a:gd name="T24" fmla="*/ 34 w 35"/>
                <a:gd name="T25" fmla="*/ 24 h 32"/>
                <a:gd name="T26" fmla="*/ 31 w 35"/>
                <a:gd name="T27" fmla="*/ 29 h 32"/>
                <a:gd name="T28" fmla="*/ 25 w 35"/>
                <a:gd name="T29" fmla="*/ 32 h 32"/>
                <a:gd name="T30" fmla="*/ 24 w 35"/>
                <a:gd name="T31" fmla="*/ 27 h 32"/>
                <a:gd name="T32" fmla="*/ 28 w 35"/>
                <a:gd name="T33" fmla="*/ 26 h 32"/>
                <a:gd name="T34" fmla="*/ 31 w 35"/>
                <a:gd name="T35" fmla="*/ 22 h 32"/>
                <a:gd name="T36" fmla="*/ 31 w 35"/>
                <a:gd name="T37" fmla="*/ 18 h 32"/>
                <a:gd name="T38" fmla="*/ 30 w 35"/>
                <a:gd name="T39" fmla="*/ 12 h 32"/>
                <a:gd name="T40" fmla="*/ 28 w 35"/>
                <a:gd name="T41" fmla="*/ 8 h 32"/>
                <a:gd name="T42" fmla="*/ 25 w 35"/>
                <a:gd name="T43" fmla="*/ 6 h 32"/>
                <a:gd name="T44" fmla="*/ 18 w 35"/>
                <a:gd name="T45" fmla="*/ 5 h 32"/>
                <a:gd name="T46" fmla="*/ 10 w 35"/>
                <a:gd name="T47" fmla="*/ 7 h 32"/>
                <a:gd name="T48" fmla="*/ 5 w 35"/>
                <a:gd name="T49" fmla="*/ 11 h 32"/>
                <a:gd name="T50" fmla="*/ 4 w 35"/>
                <a:gd name="T51" fmla="*/ 18 h 32"/>
                <a:gd name="T52" fmla="*/ 5 w 35"/>
                <a:gd name="T53" fmla="*/ 23 h 32"/>
                <a:gd name="T54" fmla="*/ 7 w 35"/>
                <a:gd name="T55" fmla="*/ 28 h 32"/>
                <a:gd name="T56" fmla="*/ 14 w 35"/>
                <a:gd name="T57" fmla="*/ 28 h 32"/>
                <a:gd name="T58" fmla="*/ 14 w 35"/>
                <a:gd name="T5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32">
                  <a:moveTo>
                    <a:pt x="14" y="18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3" y="30"/>
                    <a:pt x="2" y="28"/>
                    <a:pt x="1" y="25"/>
                  </a:cubicBezTo>
                  <a:cubicBezTo>
                    <a:pt x="0" y="23"/>
                    <a:pt x="0" y="20"/>
                    <a:pt x="0" y="18"/>
                  </a:cubicBezTo>
                  <a:cubicBezTo>
                    <a:pt x="0" y="14"/>
                    <a:pt x="1" y="11"/>
                    <a:pt x="2" y="9"/>
                  </a:cubicBezTo>
                  <a:cubicBezTo>
                    <a:pt x="3" y="6"/>
                    <a:pt x="6" y="4"/>
                    <a:pt x="8" y="2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5" y="22"/>
                    <a:pt x="34" y="24"/>
                  </a:cubicBezTo>
                  <a:cubicBezTo>
                    <a:pt x="33" y="26"/>
                    <a:pt x="32" y="28"/>
                    <a:pt x="31" y="29"/>
                  </a:cubicBezTo>
                  <a:cubicBezTo>
                    <a:pt x="29" y="30"/>
                    <a:pt x="27" y="31"/>
                    <a:pt x="25" y="32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7"/>
                    <a:pt x="27" y="26"/>
                    <a:pt x="28" y="26"/>
                  </a:cubicBezTo>
                  <a:cubicBezTo>
                    <a:pt x="29" y="25"/>
                    <a:pt x="30" y="24"/>
                    <a:pt x="31" y="22"/>
                  </a:cubicBezTo>
                  <a:cubicBezTo>
                    <a:pt x="31" y="21"/>
                    <a:pt x="31" y="19"/>
                    <a:pt x="31" y="18"/>
                  </a:cubicBezTo>
                  <a:cubicBezTo>
                    <a:pt x="31" y="15"/>
                    <a:pt x="31" y="14"/>
                    <a:pt x="30" y="12"/>
                  </a:cubicBezTo>
                  <a:cubicBezTo>
                    <a:pt x="30" y="11"/>
                    <a:pt x="29" y="9"/>
                    <a:pt x="28" y="8"/>
                  </a:cubicBezTo>
                  <a:cubicBezTo>
                    <a:pt x="27" y="8"/>
                    <a:pt x="26" y="7"/>
                    <a:pt x="25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7"/>
                  </a:cubicBezTo>
                  <a:cubicBezTo>
                    <a:pt x="8" y="8"/>
                    <a:pt x="6" y="9"/>
                    <a:pt x="5" y="11"/>
                  </a:cubicBezTo>
                  <a:cubicBezTo>
                    <a:pt x="4" y="13"/>
                    <a:pt x="4" y="15"/>
                    <a:pt x="4" y="18"/>
                  </a:cubicBezTo>
                  <a:cubicBezTo>
                    <a:pt x="4" y="20"/>
                    <a:pt x="4" y="21"/>
                    <a:pt x="5" y="23"/>
                  </a:cubicBezTo>
                  <a:cubicBezTo>
                    <a:pt x="6" y="25"/>
                    <a:pt x="7" y="27"/>
                    <a:pt x="7" y="28"/>
                  </a:cubicBezTo>
                  <a:cubicBezTo>
                    <a:pt x="14" y="28"/>
                    <a:pt x="14" y="28"/>
                    <a:pt x="14" y="28"/>
                  </a:cubicBez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-467" y="2151"/>
              <a:ext cx="1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3"/>
            <p:cNvSpPr/>
            <p:nvPr/>
          </p:nvSpPr>
          <p:spPr bwMode="auto">
            <a:xfrm>
              <a:off x="-467" y="2180"/>
              <a:ext cx="90" cy="71"/>
            </a:xfrm>
            <a:custGeom>
              <a:avLst/>
              <a:gdLst>
                <a:gd name="T0" fmla="*/ 12 w 35"/>
                <a:gd name="T1" fmla="*/ 26 h 30"/>
                <a:gd name="T2" fmla="*/ 11 w 35"/>
                <a:gd name="T3" fmla="*/ 30 h 30"/>
                <a:gd name="T4" fmla="*/ 3 w 35"/>
                <a:gd name="T5" fmla="*/ 25 h 30"/>
                <a:gd name="T6" fmla="*/ 0 w 35"/>
                <a:gd name="T7" fmla="*/ 16 h 30"/>
                <a:gd name="T8" fmla="*/ 2 w 35"/>
                <a:gd name="T9" fmla="*/ 7 h 30"/>
                <a:gd name="T10" fmla="*/ 9 w 35"/>
                <a:gd name="T11" fmla="*/ 2 h 30"/>
                <a:gd name="T12" fmla="*/ 18 w 35"/>
                <a:gd name="T13" fmla="*/ 0 h 30"/>
                <a:gd name="T14" fmla="*/ 27 w 35"/>
                <a:gd name="T15" fmla="*/ 2 h 30"/>
                <a:gd name="T16" fmla="*/ 33 w 35"/>
                <a:gd name="T17" fmla="*/ 8 h 30"/>
                <a:gd name="T18" fmla="*/ 35 w 35"/>
                <a:gd name="T19" fmla="*/ 16 h 30"/>
                <a:gd name="T20" fmla="*/ 33 w 35"/>
                <a:gd name="T21" fmla="*/ 25 h 30"/>
                <a:gd name="T22" fmla="*/ 25 w 35"/>
                <a:gd name="T23" fmla="*/ 30 h 30"/>
                <a:gd name="T24" fmla="*/ 24 w 35"/>
                <a:gd name="T25" fmla="*/ 25 h 30"/>
                <a:gd name="T26" fmla="*/ 30 w 35"/>
                <a:gd name="T27" fmla="*/ 22 h 30"/>
                <a:gd name="T28" fmla="*/ 31 w 35"/>
                <a:gd name="T29" fmla="*/ 16 h 30"/>
                <a:gd name="T30" fmla="*/ 30 w 35"/>
                <a:gd name="T31" fmla="*/ 9 h 30"/>
                <a:gd name="T32" fmla="*/ 24 w 35"/>
                <a:gd name="T33" fmla="*/ 6 h 30"/>
                <a:gd name="T34" fmla="*/ 18 w 35"/>
                <a:gd name="T35" fmla="*/ 4 h 30"/>
                <a:gd name="T36" fmla="*/ 10 w 35"/>
                <a:gd name="T37" fmla="*/ 6 h 30"/>
                <a:gd name="T38" fmla="*/ 5 w 35"/>
                <a:gd name="T39" fmla="*/ 10 h 30"/>
                <a:gd name="T40" fmla="*/ 4 w 35"/>
                <a:gd name="T41" fmla="*/ 16 h 30"/>
                <a:gd name="T42" fmla="*/ 6 w 35"/>
                <a:gd name="T43" fmla="*/ 22 h 30"/>
                <a:gd name="T44" fmla="*/ 12 w 35"/>
                <a:gd name="T45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0">
                  <a:moveTo>
                    <a:pt x="12" y="26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8" y="29"/>
                    <a:pt x="5" y="28"/>
                    <a:pt x="3" y="25"/>
                  </a:cubicBezTo>
                  <a:cubicBezTo>
                    <a:pt x="1" y="23"/>
                    <a:pt x="0" y="20"/>
                    <a:pt x="0" y="16"/>
                  </a:cubicBezTo>
                  <a:cubicBezTo>
                    <a:pt x="0" y="12"/>
                    <a:pt x="1" y="9"/>
                    <a:pt x="2" y="7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0"/>
                    <a:pt x="15" y="0"/>
                    <a:pt x="18" y="0"/>
                  </a:cubicBezTo>
                  <a:cubicBezTo>
                    <a:pt x="21" y="0"/>
                    <a:pt x="25" y="0"/>
                    <a:pt x="27" y="2"/>
                  </a:cubicBezTo>
                  <a:cubicBezTo>
                    <a:pt x="30" y="3"/>
                    <a:pt x="32" y="5"/>
                    <a:pt x="33" y="8"/>
                  </a:cubicBezTo>
                  <a:cubicBezTo>
                    <a:pt x="35" y="10"/>
                    <a:pt x="35" y="13"/>
                    <a:pt x="35" y="16"/>
                  </a:cubicBezTo>
                  <a:cubicBezTo>
                    <a:pt x="35" y="19"/>
                    <a:pt x="34" y="22"/>
                    <a:pt x="33" y="25"/>
                  </a:cubicBezTo>
                  <a:cubicBezTo>
                    <a:pt x="31" y="27"/>
                    <a:pt x="28" y="29"/>
                    <a:pt x="25" y="30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7" y="24"/>
                    <a:pt x="29" y="23"/>
                    <a:pt x="30" y="22"/>
                  </a:cubicBezTo>
                  <a:cubicBezTo>
                    <a:pt x="31" y="20"/>
                    <a:pt x="31" y="18"/>
                    <a:pt x="31" y="16"/>
                  </a:cubicBezTo>
                  <a:cubicBezTo>
                    <a:pt x="31" y="13"/>
                    <a:pt x="31" y="11"/>
                    <a:pt x="30" y="9"/>
                  </a:cubicBezTo>
                  <a:cubicBezTo>
                    <a:pt x="28" y="8"/>
                    <a:pt x="27" y="6"/>
                    <a:pt x="24" y="6"/>
                  </a:cubicBezTo>
                  <a:cubicBezTo>
                    <a:pt x="22" y="5"/>
                    <a:pt x="20" y="4"/>
                    <a:pt x="18" y="4"/>
                  </a:cubicBezTo>
                  <a:cubicBezTo>
                    <a:pt x="15" y="4"/>
                    <a:pt x="12" y="5"/>
                    <a:pt x="10" y="6"/>
                  </a:cubicBezTo>
                  <a:cubicBezTo>
                    <a:pt x="8" y="7"/>
                    <a:pt x="6" y="8"/>
                    <a:pt x="5" y="10"/>
                  </a:cubicBezTo>
                  <a:cubicBezTo>
                    <a:pt x="4" y="12"/>
                    <a:pt x="4" y="13"/>
                    <a:pt x="4" y="16"/>
                  </a:cubicBezTo>
                  <a:cubicBezTo>
                    <a:pt x="4" y="18"/>
                    <a:pt x="4" y="20"/>
                    <a:pt x="6" y="22"/>
                  </a:cubicBezTo>
                  <a:cubicBezTo>
                    <a:pt x="7" y="24"/>
                    <a:pt x="10" y="25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4"/>
            <p:cNvSpPr>
              <a:spLocks noEditPoints="1"/>
            </p:cNvSpPr>
            <p:nvPr/>
          </p:nvSpPr>
          <p:spPr bwMode="auto">
            <a:xfrm>
              <a:off x="-467" y="2261"/>
              <a:ext cx="90" cy="78"/>
            </a:xfrm>
            <a:custGeom>
              <a:avLst/>
              <a:gdLst>
                <a:gd name="T0" fmla="*/ 17 w 35"/>
                <a:gd name="T1" fmla="*/ 0 h 33"/>
                <a:gd name="T2" fmla="*/ 31 w 35"/>
                <a:gd name="T3" fmla="*/ 5 h 33"/>
                <a:gd name="T4" fmla="*/ 35 w 35"/>
                <a:gd name="T5" fmla="*/ 17 h 33"/>
                <a:gd name="T6" fmla="*/ 33 w 35"/>
                <a:gd name="T7" fmla="*/ 25 h 33"/>
                <a:gd name="T8" fmla="*/ 27 w 35"/>
                <a:gd name="T9" fmla="*/ 31 h 33"/>
                <a:gd name="T10" fmla="*/ 18 w 35"/>
                <a:gd name="T11" fmla="*/ 33 h 33"/>
                <a:gd name="T12" fmla="*/ 8 w 35"/>
                <a:gd name="T13" fmla="*/ 31 h 33"/>
                <a:gd name="T14" fmla="*/ 2 w 35"/>
                <a:gd name="T15" fmla="*/ 25 h 33"/>
                <a:gd name="T16" fmla="*/ 0 w 35"/>
                <a:gd name="T17" fmla="*/ 17 h 33"/>
                <a:gd name="T18" fmla="*/ 2 w 35"/>
                <a:gd name="T19" fmla="*/ 8 h 33"/>
                <a:gd name="T20" fmla="*/ 9 w 35"/>
                <a:gd name="T21" fmla="*/ 2 h 33"/>
                <a:gd name="T22" fmla="*/ 17 w 35"/>
                <a:gd name="T23" fmla="*/ 0 h 33"/>
                <a:gd name="T24" fmla="*/ 17 w 35"/>
                <a:gd name="T25" fmla="*/ 5 h 33"/>
                <a:gd name="T26" fmla="*/ 7 w 35"/>
                <a:gd name="T27" fmla="*/ 8 h 33"/>
                <a:gd name="T28" fmla="*/ 4 w 35"/>
                <a:gd name="T29" fmla="*/ 17 h 33"/>
                <a:gd name="T30" fmla="*/ 7 w 35"/>
                <a:gd name="T31" fmla="*/ 25 h 33"/>
                <a:gd name="T32" fmla="*/ 18 w 35"/>
                <a:gd name="T33" fmla="*/ 29 h 33"/>
                <a:gd name="T34" fmla="*/ 25 w 35"/>
                <a:gd name="T35" fmla="*/ 27 h 33"/>
                <a:gd name="T36" fmla="*/ 30 w 35"/>
                <a:gd name="T37" fmla="*/ 23 h 33"/>
                <a:gd name="T38" fmla="*/ 31 w 35"/>
                <a:gd name="T39" fmla="*/ 17 h 33"/>
                <a:gd name="T40" fmla="*/ 28 w 35"/>
                <a:gd name="T41" fmla="*/ 9 h 33"/>
                <a:gd name="T42" fmla="*/ 17 w 35"/>
                <a:gd name="T43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33">
                  <a:moveTo>
                    <a:pt x="17" y="0"/>
                  </a:moveTo>
                  <a:cubicBezTo>
                    <a:pt x="23" y="0"/>
                    <a:pt x="27" y="2"/>
                    <a:pt x="31" y="5"/>
                  </a:cubicBezTo>
                  <a:cubicBezTo>
                    <a:pt x="34" y="8"/>
                    <a:pt x="35" y="12"/>
                    <a:pt x="35" y="17"/>
                  </a:cubicBezTo>
                  <a:cubicBezTo>
                    <a:pt x="35" y="20"/>
                    <a:pt x="35" y="23"/>
                    <a:pt x="33" y="25"/>
                  </a:cubicBezTo>
                  <a:cubicBezTo>
                    <a:pt x="32" y="28"/>
                    <a:pt x="29" y="30"/>
                    <a:pt x="27" y="31"/>
                  </a:cubicBezTo>
                  <a:cubicBezTo>
                    <a:pt x="24" y="33"/>
                    <a:pt x="21" y="33"/>
                    <a:pt x="18" y="33"/>
                  </a:cubicBezTo>
                  <a:cubicBezTo>
                    <a:pt x="14" y="33"/>
                    <a:pt x="11" y="33"/>
                    <a:pt x="8" y="31"/>
                  </a:cubicBezTo>
                  <a:cubicBezTo>
                    <a:pt x="5" y="30"/>
                    <a:pt x="3" y="28"/>
                    <a:pt x="2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2" y="8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1" y="1"/>
                    <a:pt x="14" y="0"/>
                    <a:pt x="17" y="0"/>
                  </a:cubicBezTo>
                  <a:close/>
                  <a:moveTo>
                    <a:pt x="17" y="5"/>
                  </a:moveTo>
                  <a:cubicBezTo>
                    <a:pt x="13" y="5"/>
                    <a:pt x="10" y="6"/>
                    <a:pt x="7" y="8"/>
                  </a:cubicBezTo>
                  <a:cubicBezTo>
                    <a:pt x="5" y="11"/>
                    <a:pt x="4" y="13"/>
                    <a:pt x="4" y="17"/>
                  </a:cubicBezTo>
                  <a:cubicBezTo>
                    <a:pt x="4" y="20"/>
                    <a:pt x="5" y="23"/>
                    <a:pt x="7" y="25"/>
                  </a:cubicBezTo>
                  <a:cubicBezTo>
                    <a:pt x="10" y="27"/>
                    <a:pt x="13" y="29"/>
                    <a:pt x="18" y="29"/>
                  </a:cubicBezTo>
                  <a:cubicBezTo>
                    <a:pt x="20" y="29"/>
                    <a:pt x="23" y="28"/>
                    <a:pt x="25" y="27"/>
                  </a:cubicBezTo>
                  <a:cubicBezTo>
                    <a:pt x="27" y="26"/>
                    <a:pt x="29" y="25"/>
                    <a:pt x="30" y="23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0" y="11"/>
                    <a:pt x="28" y="9"/>
                  </a:cubicBezTo>
                  <a:cubicBezTo>
                    <a:pt x="26" y="6"/>
                    <a:pt x="22" y="5"/>
                    <a:pt x="1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5"/>
            <p:cNvSpPr/>
            <p:nvPr/>
          </p:nvSpPr>
          <p:spPr bwMode="auto">
            <a:xfrm>
              <a:off x="-467" y="2353"/>
              <a:ext cx="90" cy="79"/>
            </a:xfrm>
            <a:custGeom>
              <a:avLst/>
              <a:gdLst>
                <a:gd name="T0" fmla="*/ 0 w 35"/>
                <a:gd name="T1" fmla="*/ 0 h 33"/>
                <a:gd name="T2" fmla="*/ 35 w 35"/>
                <a:gd name="T3" fmla="*/ 0 h 33"/>
                <a:gd name="T4" fmla="*/ 35 w 35"/>
                <a:gd name="T5" fmla="*/ 7 h 33"/>
                <a:gd name="T6" fmla="*/ 10 w 35"/>
                <a:gd name="T7" fmla="*/ 15 h 33"/>
                <a:gd name="T8" fmla="*/ 5 w 35"/>
                <a:gd name="T9" fmla="*/ 17 h 33"/>
                <a:gd name="T10" fmla="*/ 11 w 35"/>
                <a:gd name="T11" fmla="*/ 18 h 33"/>
                <a:gd name="T12" fmla="*/ 35 w 35"/>
                <a:gd name="T13" fmla="*/ 27 h 33"/>
                <a:gd name="T14" fmla="*/ 35 w 35"/>
                <a:gd name="T15" fmla="*/ 33 h 33"/>
                <a:gd name="T16" fmla="*/ 0 w 35"/>
                <a:gd name="T17" fmla="*/ 33 h 33"/>
                <a:gd name="T18" fmla="*/ 0 w 35"/>
                <a:gd name="T19" fmla="*/ 28 h 33"/>
                <a:gd name="T20" fmla="*/ 29 w 35"/>
                <a:gd name="T21" fmla="*/ 28 h 33"/>
                <a:gd name="T22" fmla="*/ 0 w 35"/>
                <a:gd name="T23" fmla="*/ 18 h 33"/>
                <a:gd name="T24" fmla="*/ 0 w 35"/>
                <a:gd name="T25" fmla="*/ 14 h 33"/>
                <a:gd name="T26" fmla="*/ 30 w 35"/>
                <a:gd name="T27" fmla="*/ 4 h 33"/>
                <a:gd name="T28" fmla="*/ 0 w 35"/>
                <a:gd name="T29" fmla="*/ 4 h 33"/>
                <a:gd name="T30" fmla="*/ 0 w 35"/>
                <a:gd name="T3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3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8" y="16"/>
                    <a:pt x="6" y="16"/>
                    <a:pt x="5" y="17"/>
                  </a:cubicBezTo>
                  <a:cubicBezTo>
                    <a:pt x="7" y="17"/>
                    <a:pt x="8" y="18"/>
                    <a:pt x="11" y="1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标题 1"/>
          <p:cNvSpPr txBox="1"/>
          <p:nvPr/>
        </p:nvSpPr>
        <p:spPr>
          <a:xfrm>
            <a:off x="1538604" y="52695"/>
            <a:ext cx="10402764" cy="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社区力量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297" y="387350"/>
            <a:ext cx="85217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spc="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3-2</a:t>
            </a:r>
            <a:endParaRPr lang="zh-CN" altLang="en-US" sz="28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40130" y="1920240"/>
            <a:ext cx="8682990" cy="39319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marL="171450" indent="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 pg分会、中文社区、</a:t>
            </a:r>
            <a:r>
              <a:rPr lang="en-US" altLang="zh-CN" sz="240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pgfans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171450" indent="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培训、认证、技术大会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171450" indent="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商业产品：国产数据库、分布式数据库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171450" indent="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公司应用案例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171450" indent="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中国贡献者增多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171450" indent="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国内学习热情高涨</a:t>
            </a:r>
            <a:endParaRPr lang="zh-CN" altLang="en-US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  <a:p>
            <a:pPr marL="171450" indent="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未来的数据库</a:t>
            </a:r>
            <a:endParaRPr lang="zh-CN" altLang="zh-CN"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54"/>
          <p:cNvSpPr>
            <a:spLocks noChangeArrowheads="1"/>
          </p:cNvSpPr>
          <p:nvPr/>
        </p:nvSpPr>
        <p:spPr bwMode="auto">
          <a:xfrm>
            <a:off x="3103492" y="1510559"/>
            <a:ext cx="13227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zh-CN" sz="7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</a:t>
            </a:r>
            <a:endParaRPr lang="zh-CN" altLang="en-US" sz="7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TextBox 57"/>
          <p:cNvSpPr>
            <a:spLocks noChangeArrowheads="1"/>
          </p:cNvSpPr>
          <p:nvPr/>
        </p:nvSpPr>
        <p:spPr bwMode="auto">
          <a:xfrm>
            <a:off x="6590030" y="1722120"/>
            <a:ext cx="4104640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buNone/>
            </a:pPr>
            <a:r>
              <a:rPr lang="zh-CN" altLang="en-US" sz="3600" b="1" dirty="0" smtClean="0">
                <a:solidFill>
                  <a:srgbClr val="3A97D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金融数据库架构常见场景</a:t>
            </a:r>
            <a:endParaRPr lang="zh-CN" altLang="en-US" sz="3600" b="1" dirty="0" smtClean="0">
              <a:solidFill>
                <a:srgbClr val="3A97D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78" y="963329"/>
            <a:ext cx="12184321" cy="105798"/>
          </a:xfrm>
          <a:prstGeom prst="rect">
            <a:avLst/>
          </a:prstGeom>
          <a:solidFill>
            <a:srgbClr val="3A9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rgbClr val="56575B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7179" y="-69010"/>
            <a:ext cx="1277113" cy="1232250"/>
          </a:xfrm>
          <a:prstGeom prst="rect">
            <a:avLst/>
          </a:prstGeom>
          <a:solidFill>
            <a:srgbClr val="0072BC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Group 26"/>
          <p:cNvGrpSpPr>
            <a:grpSpLocks noChangeAspect="1"/>
          </p:cNvGrpSpPr>
          <p:nvPr/>
        </p:nvGrpSpPr>
        <p:grpSpPr bwMode="auto">
          <a:xfrm>
            <a:off x="-333488" y="4622999"/>
            <a:ext cx="152399" cy="2201863"/>
            <a:chOff x="-473" y="1045"/>
            <a:chExt cx="96" cy="1387"/>
          </a:xfrm>
          <a:solidFill>
            <a:schemeClr val="bg1">
              <a:lumMod val="65000"/>
              <a:alpha val="0"/>
            </a:schemeClr>
          </a:solidFill>
        </p:grpSpPr>
        <p:sp>
          <p:nvSpPr>
            <p:cNvPr id="10" name="Freeform 27"/>
            <p:cNvSpPr>
              <a:spLocks noEditPoints="1"/>
            </p:cNvSpPr>
            <p:nvPr/>
          </p:nvSpPr>
          <p:spPr bwMode="auto">
            <a:xfrm>
              <a:off x="-467" y="1045"/>
              <a:ext cx="90" cy="83"/>
            </a:xfrm>
            <a:custGeom>
              <a:avLst/>
              <a:gdLst>
                <a:gd name="T0" fmla="*/ 35 w 35"/>
                <a:gd name="T1" fmla="*/ 18 h 35"/>
                <a:gd name="T2" fmla="*/ 33 w 35"/>
                <a:gd name="T3" fmla="*/ 26 h 35"/>
                <a:gd name="T4" fmla="*/ 27 w 35"/>
                <a:gd name="T5" fmla="*/ 33 h 35"/>
                <a:gd name="T6" fmla="*/ 18 w 35"/>
                <a:gd name="T7" fmla="*/ 35 h 35"/>
                <a:gd name="T8" fmla="*/ 9 w 35"/>
                <a:gd name="T9" fmla="*/ 33 h 35"/>
                <a:gd name="T10" fmla="*/ 2 w 35"/>
                <a:gd name="T11" fmla="*/ 27 h 35"/>
                <a:gd name="T12" fmla="*/ 0 w 35"/>
                <a:gd name="T13" fmla="*/ 18 h 35"/>
                <a:gd name="T14" fmla="*/ 2 w 35"/>
                <a:gd name="T15" fmla="*/ 9 h 35"/>
                <a:gd name="T16" fmla="*/ 9 w 35"/>
                <a:gd name="T17" fmla="*/ 2 h 35"/>
                <a:gd name="T18" fmla="*/ 18 w 35"/>
                <a:gd name="T19" fmla="*/ 0 h 35"/>
                <a:gd name="T20" fmla="*/ 27 w 35"/>
                <a:gd name="T21" fmla="*/ 2 h 35"/>
                <a:gd name="T22" fmla="*/ 33 w 35"/>
                <a:gd name="T23" fmla="*/ 9 h 35"/>
                <a:gd name="T24" fmla="*/ 35 w 35"/>
                <a:gd name="T25" fmla="*/ 18 h 35"/>
                <a:gd name="T26" fmla="*/ 32 w 35"/>
                <a:gd name="T27" fmla="*/ 18 h 35"/>
                <a:gd name="T28" fmla="*/ 30 w 35"/>
                <a:gd name="T29" fmla="*/ 10 h 35"/>
                <a:gd name="T30" fmla="*/ 25 w 35"/>
                <a:gd name="T31" fmla="*/ 5 h 35"/>
                <a:gd name="T32" fmla="*/ 18 w 35"/>
                <a:gd name="T33" fmla="*/ 3 h 35"/>
                <a:gd name="T34" fmla="*/ 10 w 35"/>
                <a:gd name="T35" fmla="*/ 5 h 35"/>
                <a:gd name="T36" fmla="*/ 5 w 35"/>
                <a:gd name="T37" fmla="*/ 10 h 35"/>
                <a:gd name="T38" fmla="*/ 3 w 35"/>
                <a:gd name="T39" fmla="*/ 18 h 35"/>
                <a:gd name="T40" fmla="*/ 5 w 35"/>
                <a:gd name="T41" fmla="*/ 25 h 35"/>
                <a:gd name="T42" fmla="*/ 10 w 35"/>
                <a:gd name="T43" fmla="*/ 31 h 35"/>
                <a:gd name="T44" fmla="*/ 18 w 35"/>
                <a:gd name="T45" fmla="*/ 32 h 35"/>
                <a:gd name="T46" fmla="*/ 25 w 35"/>
                <a:gd name="T47" fmla="*/ 31 h 35"/>
                <a:gd name="T48" fmla="*/ 30 w 35"/>
                <a:gd name="T49" fmla="*/ 25 h 35"/>
                <a:gd name="T50" fmla="*/ 32 w 35"/>
                <a:gd name="T51" fmla="*/ 18 h 35"/>
                <a:gd name="T52" fmla="*/ 15 w 35"/>
                <a:gd name="T53" fmla="*/ 23 h 35"/>
                <a:gd name="T54" fmla="*/ 14 w 35"/>
                <a:gd name="T55" fmla="*/ 26 h 35"/>
                <a:gd name="T56" fmla="*/ 9 w 35"/>
                <a:gd name="T57" fmla="*/ 23 h 35"/>
                <a:gd name="T58" fmla="*/ 8 w 35"/>
                <a:gd name="T59" fmla="*/ 18 h 35"/>
                <a:gd name="T60" fmla="*/ 10 w 35"/>
                <a:gd name="T61" fmla="*/ 11 h 35"/>
                <a:gd name="T62" fmla="*/ 18 w 35"/>
                <a:gd name="T63" fmla="*/ 8 h 35"/>
                <a:gd name="T64" fmla="*/ 23 w 35"/>
                <a:gd name="T65" fmla="*/ 10 h 35"/>
                <a:gd name="T66" fmla="*/ 26 w 35"/>
                <a:gd name="T67" fmla="*/ 13 h 35"/>
                <a:gd name="T68" fmla="*/ 28 w 35"/>
                <a:gd name="T69" fmla="*/ 18 h 35"/>
                <a:gd name="T70" fmla="*/ 26 w 35"/>
                <a:gd name="T71" fmla="*/ 23 h 35"/>
                <a:gd name="T72" fmla="*/ 22 w 35"/>
                <a:gd name="T73" fmla="*/ 26 h 35"/>
                <a:gd name="T74" fmla="*/ 21 w 35"/>
                <a:gd name="T75" fmla="*/ 23 h 35"/>
                <a:gd name="T76" fmla="*/ 24 w 35"/>
                <a:gd name="T77" fmla="*/ 21 h 35"/>
                <a:gd name="T78" fmla="*/ 25 w 35"/>
                <a:gd name="T79" fmla="*/ 18 h 35"/>
                <a:gd name="T80" fmla="*/ 23 w 35"/>
                <a:gd name="T81" fmla="*/ 13 h 35"/>
                <a:gd name="T82" fmla="*/ 18 w 35"/>
                <a:gd name="T83" fmla="*/ 12 h 35"/>
                <a:gd name="T84" fmla="*/ 12 w 35"/>
                <a:gd name="T85" fmla="*/ 13 h 35"/>
                <a:gd name="T86" fmla="*/ 10 w 35"/>
                <a:gd name="T87" fmla="*/ 18 h 35"/>
                <a:gd name="T88" fmla="*/ 11 w 35"/>
                <a:gd name="T89" fmla="*/ 21 h 35"/>
                <a:gd name="T90" fmla="*/ 15 w 35"/>
                <a:gd name="T91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cubicBezTo>
                    <a:pt x="35" y="21"/>
                    <a:pt x="35" y="24"/>
                    <a:pt x="33" y="26"/>
                  </a:cubicBezTo>
                  <a:cubicBezTo>
                    <a:pt x="32" y="29"/>
                    <a:pt x="29" y="31"/>
                    <a:pt x="27" y="33"/>
                  </a:cubicBezTo>
                  <a:cubicBezTo>
                    <a:pt x="24" y="35"/>
                    <a:pt x="21" y="35"/>
                    <a:pt x="18" y="35"/>
                  </a:cubicBezTo>
                  <a:cubicBezTo>
                    <a:pt x="15" y="35"/>
                    <a:pt x="12" y="35"/>
                    <a:pt x="9" y="33"/>
                  </a:cubicBezTo>
                  <a:cubicBezTo>
                    <a:pt x="6" y="32"/>
                    <a:pt x="4" y="29"/>
                    <a:pt x="2" y="27"/>
                  </a:cubicBezTo>
                  <a:cubicBezTo>
                    <a:pt x="1" y="24"/>
                    <a:pt x="0" y="21"/>
                    <a:pt x="0" y="18"/>
                  </a:cubicBezTo>
                  <a:cubicBezTo>
                    <a:pt x="0" y="15"/>
                    <a:pt x="1" y="12"/>
                    <a:pt x="2" y="9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29" y="4"/>
                    <a:pt x="32" y="6"/>
                    <a:pt x="33" y="9"/>
                  </a:cubicBezTo>
                  <a:cubicBezTo>
                    <a:pt x="35" y="12"/>
                    <a:pt x="35" y="15"/>
                    <a:pt x="35" y="18"/>
                  </a:cubicBezTo>
                  <a:close/>
                  <a:moveTo>
                    <a:pt x="32" y="18"/>
                  </a:moveTo>
                  <a:cubicBezTo>
                    <a:pt x="32" y="15"/>
                    <a:pt x="32" y="13"/>
                    <a:pt x="30" y="10"/>
                  </a:cubicBezTo>
                  <a:cubicBezTo>
                    <a:pt x="29" y="8"/>
                    <a:pt x="27" y="6"/>
                    <a:pt x="25" y="5"/>
                  </a:cubicBezTo>
                  <a:cubicBezTo>
                    <a:pt x="23" y="4"/>
                    <a:pt x="20" y="3"/>
                    <a:pt x="18" y="3"/>
                  </a:cubicBezTo>
                  <a:cubicBezTo>
                    <a:pt x="15" y="3"/>
                    <a:pt x="13" y="4"/>
                    <a:pt x="10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3"/>
                    <a:pt x="3" y="15"/>
                    <a:pt x="3" y="18"/>
                  </a:cubicBezTo>
                  <a:cubicBezTo>
                    <a:pt x="3" y="20"/>
                    <a:pt x="4" y="23"/>
                    <a:pt x="5" y="25"/>
                  </a:cubicBezTo>
                  <a:cubicBezTo>
                    <a:pt x="6" y="27"/>
                    <a:pt x="8" y="29"/>
                    <a:pt x="10" y="31"/>
                  </a:cubicBezTo>
                  <a:cubicBezTo>
                    <a:pt x="13" y="32"/>
                    <a:pt x="15" y="32"/>
                    <a:pt x="18" y="32"/>
                  </a:cubicBezTo>
                  <a:cubicBezTo>
                    <a:pt x="20" y="32"/>
                    <a:pt x="23" y="32"/>
                    <a:pt x="25" y="31"/>
                  </a:cubicBezTo>
                  <a:cubicBezTo>
                    <a:pt x="27" y="29"/>
                    <a:pt x="29" y="27"/>
                    <a:pt x="30" y="25"/>
                  </a:cubicBezTo>
                  <a:cubicBezTo>
                    <a:pt x="32" y="23"/>
                    <a:pt x="32" y="20"/>
                    <a:pt x="32" y="18"/>
                  </a:cubicBezTo>
                  <a:close/>
                  <a:moveTo>
                    <a:pt x="15" y="23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0" y="25"/>
                    <a:pt x="9" y="23"/>
                  </a:cubicBezTo>
                  <a:cubicBezTo>
                    <a:pt x="8" y="22"/>
                    <a:pt x="8" y="20"/>
                    <a:pt x="8" y="18"/>
                  </a:cubicBezTo>
                  <a:cubicBezTo>
                    <a:pt x="8" y="15"/>
                    <a:pt x="8" y="13"/>
                    <a:pt x="10" y="11"/>
                  </a:cubicBezTo>
                  <a:cubicBezTo>
                    <a:pt x="12" y="9"/>
                    <a:pt x="14" y="8"/>
                    <a:pt x="18" y="8"/>
                  </a:cubicBezTo>
                  <a:cubicBezTo>
                    <a:pt x="20" y="8"/>
                    <a:pt x="21" y="9"/>
                    <a:pt x="23" y="10"/>
                  </a:cubicBezTo>
                  <a:cubicBezTo>
                    <a:pt x="24" y="10"/>
                    <a:pt x="26" y="12"/>
                    <a:pt x="26" y="13"/>
                  </a:cubicBezTo>
                  <a:cubicBezTo>
                    <a:pt x="27" y="14"/>
                    <a:pt x="28" y="16"/>
                    <a:pt x="28" y="18"/>
                  </a:cubicBezTo>
                  <a:cubicBezTo>
                    <a:pt x="28" y="20"/>
                    <a:pt x="27" y="22"/>
                    <a:pt x="26" y="23"/>
                  </a:cubicBezTo>
                  <a:cubicBezTo>
                    <a:pt x="25" y="25"/>
                    <a:pt x="24" y="25"/>
                    <a:pt x="22" y="26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3" y="23"/>
                    <a:pt x="23" y="22"/>
                    <a:pt x="24" y="21"/>
                  </a:cubicBezTo>
                  <a:cubicBezTo>
                    <a:pt x="25" y="20"/>
                    <a:pt x="25" y="19"/>
                    <a:pt x="25" y="18"/>
                  </a:cubicBezTo>
                  <a:cubicBezTo>
                    <a:pt x="25" y="16"/>
                    <a:pt x="24" y="15"/>
                    <a:pt x="23" y="13"/>
                  </a:cubicBezTo>
                  <a:cubicBezTo>
                    <a:pt x="22" y="12"/>
                    <a:pt x="20" y="12"/>
                    <a:pt x="18" y="12"/>
                  </a:cubicBezTo>
                  <a:cubicBezTo>
                    <a:pt x="15" y="12"/>
                    <a:pt x="13" y="12"/>
                    <a:pt x="12" y="13"/>
                  </a:cubicBezTo>
                  <a:cubicBezTo>
                    <a:pt x="11" y="14"/>
                    <a:pt x="10" y="16"/>
                    <a:pt x="10" y="18"/>
                  </a:cubicBezTo>
                  <a:cubicBezTo>
                    <a:pt x="10" y="19"/>
                    <a:pt x="11" y="20"/>
                    <a:pt x="11" y="21"/>
                  </a:cubicBezTo>
                  <a:cubicBezTo>
                    <a:pt x="12" y="22"/>
                    <a:pt x="13" y="23"/>
                    <a:pt x="1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8"/>
            <p:cNvSpPr>
              <a:spLocks noEditPoints="1"/>
            </p:cNvSpPr>
            <p:nvPr/>
          </p:nvSpPr>
          <p:spPr bwMode="auto">
            <a:xfrm>
              <a:off x="-473" y="1166"/>
              <a:ext cx="96" cy="78"/>
            </a:xfrm>
            <a:custGeom>
              <a:avLst/>
              <a:gdLst>
                <a:gd name="T0" fmla="*/ 6 w 37"/>
                <a:gd name="T1" fmla="*/ 27 h 33"/>
                <a:gd name="T2" fmla="*/ 3 w 37"/>
                <a:gd name="T3" fmla="*/ 33 h 33"/>
                <a:gd name="T4" fmla="*/ 0 w 37"/>
                <a:gd name="T5" fmla="*/ 32 h 33"/>
                <a:gd name="T6" fmla="*/ 4 w 37"/>
                <a:gd name="T7" fmla="*/ 25 h 33"/>
                <a:gd name="T8" fmla="*/ 2 w 37"/>
                <a:gd name="T9" fmla="*/ 16 h 33"/>
                <a:gd name="T10" fmla="*/ 4 w 37"/>
                <a:gd name="T11" fmla="*/ 8 h 33"/>
                <a:gd name="T12" fmla="*/ 10 w 37"/>
                <a:gd name="T13" fmla="*/ 2 h 33"/>
                <a:gd name="T14" fmla="*/ 20 w 37"/>
                <a:gd name="T15" fmla="*/ 0 h 33"/>
                <a:gd name="T16" fmla="*/ 29 w 37"/>
                <a:gd name="T17" fmla="*/ 2 h 33"/>
                <a:gd name="T18" fmla="*/ 35 w 37"/>
                <a:gd name="T19" fmla="*/ 8 h 33"/>
                <a:gd name="T20" fmla="*/ 37 w 37"/>
                <a:gd name="T21" fmla="*/ 16 h 33"/>
                <a:gd name="T22" fmla="*/ 35 w 37"/>
                <a:gd name="T23" fmla="*/ 25 h 33"/>
                <a:gd name="T24" fmla="*/ 29 w 37"/>
                <a:gd name="T25" fmla="*/ 31 h 33"/>
                <a:gd name="T26" fmla="*/ 20 w 37"/>
                <a:gd name="T27" fmla="*/ 33 h 33"/>
                <a:gd name="T28" fmla="*/ 12 w 37"/>
                <a:gd name="T29" fmla="*/ 31 h 33"/>
                <a:gd name="T30" fmla="*/ 6 w 37"/>
                <a:gd name="T31" fmla="*/ 27 h 33"/>
                <a:gd name="T32" fmla="*/ 12 w 37"/>
                <a:gd name="T33" fmla="*/ 17 h 33"/>
                <a:gd name="T34" fmla="*/ 9 w 37"/>
                <a:gd name="T35" fmla="*/ 24 h 33"/>
                <a:gd name="T36" fmla="*/ 20 w 37"/>
                <a:gd name="T37" fmla="*/ 28 h 33"/>
                <a:gd name="T38" fmla="*/ 27 w 37"/>
                <a:gd name="T39" fmla="*/ 26 h 33"/>
                <a:gd name="T40" fmla="*/ 32 w 37"/>
                <a:gd name="T41" fmla="*/ 22 h 33"/>
                <a:gd name="T42" fmla="*/ 33 w 37"/>
                <a:gd name="T43" fmla="*/ 16 h 33"/>
                <a:gd name="T44" fmla="*/ 30 w 37"/>
                <a:gd name="T45" fmla="*/ 8 h 33"/>
                <a:gd name="T46" fmla="*/ 20 w 37"/>
                <a:gd name="T47" fmla="*/ 4 h 33"/>
                <a:gd name="T48" fmla="*/ 9 w 37"/>
                <a:gd name="T49" fmla="*/ 8 h 33"/>
                <a:gd name="T50" fmla="*/ 6 w 37"/>
                <a:gd name="T51" fmla="*/ 16 h 33"/>
                <a:gd name="T52" fmla="*/ 7 w 37"/>
                <a:gd name="T53" fmla="*/ 21 h 33"/>
                <a:gd name="T54" fmla="*/ 9 w 37"/>
                <a:gd name="T55" fmla="*/ 16 h 33"/>
                <a:gd name="T56" fmla="*/ 12 w 37"/>
                <a:gd name="T5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33">
                  <a:moveTo>
                    <a:pt x="6" y="27"/>
                  </a:moveTo>
                  <a:cubicBezTo>
                    <a:pt x="5" y="30"/>
                    <a:pt x="4" y="31"/>
                    <a:pt x="3" y="3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29"/>
                    <a:pt x="2" y="27"/>
                    <a:pt x="4" y="25"/>
                  </a:cubicBezTo>
                  <a:cubicBezTo>
                    <a:pt x="3" y="22"/>
                    <a:pt x="2" y="19"/>
                    <a:pt x="2" y="16"/>
                  </a:cubicBezTo>
                  <a:cubicBezTo>
                    <a:pt x="2" y="13"/>
                    <a:pt x="3" y="10"/>
                    <a:pt x="4" y="8"/>
                  </a:cubicBezTo>
                  <a:cubicBezTo>
                    <a:pt x="6" y="5"/>
                    <a:pt x="8" y="3"/>
                    <a:pt x="10" y="2"/>
                  </a:cubicBezTo>
                  <a:cubicBezTo>
                    <a:pt x="13" y="0"/>
                    <a:pt x="16" y="0"/>
                    <a:pt x="20" y="0"/>
                  </a:cubicBezTo>
                  <a:cubicBezTo>
                    <a:pt x="23" y="0"/>
                    <a:pt x="26" y="0"/>
                    <a:pt x="29" y="2"/>
                  </a:cubicBezTo>
                  <a:cubicBezTo>
                    <a:pt x="32" y="3"/>
                    <a:pt x="34" y="5"/>
                    <a:pt x="35" y="8"/>
                  </a:cubicBezTo>
                  <a:cubicBezTo>
                    <a:pt x="37" y="10"/>
                    <a:pt x="37" y="13"/>
                    <a:pt x="37" y="16"/>
                  </a:cubicBezTo>
                  <a:cubicBezTo>
                    <a:pt x="37" y="19"/>
                    <a:pt x="37" y="22"/>
                    <a:pt x="35" y="25"/>
                  </a:cubicBezTo>
                  <a:cubicBezTo>
                    <a:pt x="34" y="27"/>
                    <a:pt x="31" y="29"/>
                    <a:pt x="29" y="31"/>
                  </a:cubicBezTo>
                  <a:cubicBezTo>
                    <a:pt x="26" y="32"/>
                    <a:pt x="23" y="33"/>
                    <a:pt x="20" y="33"/>
                  </a:cubicBezTo>
                  <a:cubicBezTo>
                    <a:pt x="17" y="33"/>
                    <a:pt x="14" y="32"/>
                    <a:pt x="12" y="31"/>
                  </a:cubicBezTo>
                  <a:cubicBezTo>
                    <a:pt x="10" y="30"/>
                    <a:pt x="8" y="29"/>
                    <a:pt x="6" y="27"/>
                  </a:cubicBezTo>
                  <a:close/>
                  <a:moveTo>
                    <a:pt x="12" y="17"/>
                  </a:moveTo>
                  <a:cubicBezTo>
                    <a:pt x="11" y="20"/>
                    <a:pt x="10" y="22"/>
                    <a:pt x="9" y="24"/>
                  </a:cubicBezTo>
                  <a:cubicBezTo>
                    <a:pt x="11" y="27"/>
                    <a:pt x="15" y="28"/>
                    <a:pt x="20" y="28"/>
                  </a:cubicBezTo>
                  <a:cubicBezTo>
                    <a:pt x="22" y="28"/>
                    <a:pt x="25" y="27"/>
                    <a:pt x="27" y="26"/>
                  </a:cubicBezTo>
                  <a:cubicBezTo>
                    <a:pt x="29" y="26"/>
                    <a:pt x="31" y="24"/>
                    <a:pt x="32" y="22"/>
                  </a:cubicBezTo>
                  <a:cubicBezTo>
                    <a:pt x="33" y="21"/>
                    <a:pt x="33" y="18"/>
                    <a:pt x="33" y="16"/>
                  </a:cubicBezTo>
                  <a:cubicBezTo>
                    <a:pt x="33" y="13"/>
                    <a:pt x="32" y="10"/>
                    <a:pt x="30" y="8"/>
                  </a:cubicBezTo>
                  <a:cubicBezTo>
                    <a:pt x="28" y="6"/>
                    <a:pt x="24" y="4"/>
                    <a:pt x="20" y="4"/>
                  </a:cubicBezTo>
                  <a:cubicBezTo>
                    <a:pt x="15" y="4"/>
                    <a:pt x="12" y="6"/>
                    <a:pt x="9" y="8"/>
                  </a:cubicBezTo>
                  <a:cubicBezTo>
                    <a:pt x="7" y="10"/>
                    <a:pt x="6" y="13"/>
                    <a:pt x="6" y="16"/>
                  </a:cubicBezTo>
                  <a:cubicBezTo>
                    <a:pt x="6" y="18"/>
                    <a:pt x="6" y="19"/>
                    <a:pt x="7" y="21"/>
                  </a:cubicBezTo>
                  <a:cubicBezTo>
                    <a:pt x="8" y="19"/>
                    <a:pt x="8" y="18"/>
                    <a:pt x="9" y="16"/>
                  </a:cubicBezTo>
                  <a:lnTo>
                    <a:pt x="12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9"/>
            <p:cNvSpPr/>
            <p:nvPr/>
          </p:nvSpPr>
          <p:spPr bwMode="auto">
            <a:xfrm>
              <a:off x="-467" y="1258"/>
              <a:ext cx="90" cy="65"/>
            </a:xfrm>
            <a:custGeom>
              <a:avLst/>
              <a:gdLst>
                <a:gd name="T0" fmla="*/ 35 w 35"/>
                <a:gd name="T1" fmla="*/ 22 h 27"/>
                <a:gd name="T2" fmla="*/ 35 w 35"/>
                <a:gd name="T3" fmla="*/ 27 h 27"/>
                <a:gd name="T4" fmla="*/ 15 w 35"/>
                <a:gd name="T5" fmla="*/ 27 h 27"/>
                <a:gd name="T6" fmla="*/ 7 w 35"/>
                <a:gd name="T7" fmla="*/ 26 h 27"/>
                <a:gd name="T8" fmla="*/ 2 w 35"/>
                <a:gd name="T9" fmla="*/ 21 h 27"/>
                <a:gd name="T10" fmla="*/ 0 w 35"/>
                <a:gd name="T11" fmla="*/ 13 h 27"/>
                <a:gd name="T12" fmla="*/ 1 w 35"/>
                <a:gd name="T13" fmla="*/ 5 h 27"/>
                <a:gd name="T14" fmla="*/ 6 w 35"/>
                <a:gd name="T15" fmla="*/ 1 h 27"/>
                <a:gd name="T16" fmla="*/ 15 w 35"/>
                <a:gd name="T17" fmla="*/ 0 h 27"/>
                <a:gd name="T18" fmla="*/ 35 w 35"/>
                <a:gd name="T19" fmla="*/ 0 h 27"/>
                <a:gd name="T20" fmla="*/ 35 w 35"/>
                <a:gd name="T21" fmla="*/ 4 h 27"/>
                <a:gd name="T22" fmla="*/ 15 w 35"/>
                <a:gd name="T23" fmla="*/ 4 h 27"/>
                <a:gd name="T24" fmla="*/ 8 w 35"/>
                <a:gd name="T25" fmla="*/ 5 h 27"/>
                <a:gd name="T26" fmla="*/ 5 w 35"/>
                <a:gd name="T27" fmla="*/ 8 h 27"/>
                <a:gd name="T28" fmla="*/ 4 w 35"/>
                <a:gd name="T29" fmla="*/ 13 h 27"/>
                <a:gd name="T30" fmla="*/ 6 w 35"/>
                <a:gd name="T31" fmla="*/ 20 h 27"/>
                <a:gd name="T32" fmla="*/ 15 w 35"/>
                <a:gd name="T33" fmla="*/ 22 h 27"/>
                <a:gd name="T34" fmla="*/ 35 w 35"/>
                <a:gd name="T3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27">
                  <a:moveTo>
                    <a:pt x="35" y="22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1" y="27"/>
                    <a:pt x="9" y="26"/>
                    <a:pt x="7" y="26"/>
                  </a:cubicBezTo>
                  <a:cubicBezTo>
                    <a:pt x="5" y="25"/>
                    <a:pt x="3" y="23"/>
                    <a:pt x="2" y="21"/>
                  </a:cubicBezTo>
                  <a:cubicBezTo>
                    <a:pt x="0" y="19"/>
                    <a:pt x="0" y="17"/>
                    <a:pt x="0" y="13"/>
                  </a:cubicBezTo>
                  <a:cubicBezTo>
                    <a:pt x="0" y="10"/>
                    <a:pt x="0" y="8"/>
                    <a:pt x="1" y="5"/>
                  </a:cubicBezTo>
                  <a:cubicBezTo>
                    <a:pt x="3" y="3"/>
                    <a:pt x="4" y="2"/>
                    <a:pt x="6" y="1"/>
                  </a:cubicBezTo>
                  <a:cubicBezTo>
                    <a:pt x="8" y="0"/>
                    <a:pt x="11" y="0"/>
                    <a:pt x="1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2" y="4"/>
                    <a:pt x="10" y="5"/>
                    <a:pt x="8" y="5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9"/>
                    <a:pt x="4" y="11"/>
                    <a:pt x="4" y="13"/>
                  </a:cubicBezTo>
                  <a:cubicBezTo>
                    <a:pt x="4" y="16"/>
                    <a:pt x="5" y="19"/>
                    <a:pt x="6" y="20"/>
                  </a:cubicBezTo>
                  <a:cubicBezTo>
                    <a:pt x="8" y="22"/>
                    <a:pt x="11" y="22"/>
                    <a:pt x="15" y="22"/>
                  </a:cubicBezTo>
                  <a:lnTo>
                    <a:pt x="3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-467" y="1342"/>
              <a:ext cx="90" cy="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1"/>
            <p:cNvSpPr/>
            <p:nvPr/>
          </p:nvSpPr>
          <p:spPr bwMode="auto">
            <a:xfrm>
              <a:off x="-467" y="1368"/>
              <a:ext cx="90" cy="73"/>
            </a:xfrm>
            <a:custGeom>
              <a:avLst/>
              <a:gdLst>
                <a:gd name="T0" fmla="*/ 12 w 35"/>
                <a:gd name="T1" fmla="*/ 26 h 31"/>
                <a:gd name="T2" fmla="*/ 11 w 35"/>
                <a:gd name="T3" fmla="*/ 31 h 31"/>
                <a:gd name="T4" fmla="*/ 3 w 35"/>
                <a:gd name="T5" fmla="*/ 26 h 31"/>
                <a:gd name="T6" fmla="*/ 0 w 35"/>
                <a:gd name="T7" fmla="*/ 17 h 31"/>
                <a:gd name="T8" fmla="*/ 2 w 35"/>
                <a:gd name="T9" fmla="*/ 8 h 31"/>
                <a:gd name="T10" fmla="*/ 9 w 35"/>
                <a:gd name="T11" fmla="*/ 2 h 31"/>
                <a:gd name="T12" fmla="*/ 18 w 35"/>
                <a:gd name="T13" fmla="*/ 0 h 31"/>
                <a:gd name="T14" fmla="*/ 27 w 35"/>
                <a:gd name="T15" fmla="*/ 2 h 31"/>
                <a:gd name="T16" fmla="*/ 33 w 35"/>
                <a:gd name="T17" fmla="*/ 8 h 31"/>
                <a:gd name="T18" fmla="*/ 35 w 35"/>
                <a:gd name="T19" fmla="*/ 17 h 31"/>
                <a:gd name="T20" fmla="*/ 33 w 35"/>
                <a:gd name="T21" fmla="*/ 25 h 31"/>
                <a:gd name="T22" fmla="*/ 25 w 35"/>
                <a:gd name="T23" fmla="*/ 30 h 31"/>
                <a:gd name="T24" fmla="*/ 24 w 35"/>
                <a:gd name="T25" fmla="*/ 26 h 31"/>
                <a:gd name="T26" fmla="*/ 30 w 35"/>
                <a:gd name="T27" fmla="*/ 22 h 31"/>
                <a:gd name="T28" fmla="*/ 31 w 35"/>
                <a:gd name="T29" fmla="*/ 17 h 31"/>
                <a:gd name="T30" fmla="*/ 30 w 35"/>
                <a:gd name="T31" fmla="*/ 10 h 31"/>
                <a:gd name="T32" fmla="*/ 24 w 35"/>
                <a:gd name="T33" fmla="*/ 6 h 31"/>
                <a:gd name="T34" fmla="*/ 18 w 35"/>
                <a:gd name="T35" fmla="*/ 5 h 31"/>
                <a:gd name="T36" fmla="*/ 10 w 35"/>
                <a:gd name="T37" fmla="*/ 6 h 31"/>
                <a:gd name="T38" fmla="*/ 5 w 35"/>
                <a:gd name="T39" fmla="*/ 10 h 31"/>
                <a:gd name="T40" fmla="*/ 4 w 35"/>
                <a:gd name="T41" fmla="*/ 16 h 31"/>
                <a:gd name="T42" fmla="*/ 6 w 35"/>
                <a:gd name="T43" fmla="*/ 23 h 31"/>
                <a:gd name="T44" fmla="*/ 12 w 35"/>
                <a:gd name="T45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1">
                  <a:moveTo>
                    <a:pt x="12" y="26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8" y="30"/>
                    <a:pt x="5" y="28"/>
                    <a:pt x="3" y="26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3"/>
                    <a:pt x="1" y="10"/>
                    <a:pt x="2" y="8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1" y="0"/>
                    <a:pt x="25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4" y="23"/>
                    <a:pt x="33" y="25"/>
                  </a:cubicBezTo>
                  <a:cubicBezTo>
                    <a:pt x="31" y="28"/>
                    <a:pt x="28" y="29"/>
                    <a:pt x="25" y="30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7" y="25"/>
                    <a:pt x="29" y="24"/>
                    <a:pt x="30" y="22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1" y="12"/>
                    <a:pt x="30" y="10"/>
                  </a:cubicBezTo>
                  <a:cubicBezTo>
                    <a:pt x="28" y="8"/>
                    <a:pt x="27" y="7"/>
                    <a:pt x="24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6"/>
                  </a:cubicBezTo>
                  <a:cubicBezTo>
                    <a:pt x="8" y="7"/>
                    <a:pt x="6" y="9"/>
                    <a:pt x="5" y="10"/>
                  </a:cubicBezTo>
                  <a:cubicBezTo>
                    <a:pt x="4" y="12"/>
                    <a:pt x="4" y="14"/>
                    <a:pt x="4" y="16"/>
                  </a:cubicBezTo>
                  <a:cubicBezTo>
                    <a:pt x="4" y="19"/>
                    <a:pt x="4" y="21"/>
                    <a:pt x="6" y="23"/>
                  </a:cubicBezTo>
                  <a:cubicBezTo>
                    <a:pt x="7" y="24"/>
                    <a:pt x="10" y="26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2"/>
            <p:cNvSpPr/>
            <p:nvPr/>
          </p:nvSpPr>
          <p:spPr bwMode="auto">
            <a:xfrm>
              <a:off x="-467" y="1453"/>
              <a:ext cx="90" cy="69"/>
            </a:xfrm>
            <a:custGeom>
              <a:avLst/>
              <a:gdLst>
                <a:gd name="T0" fmla="*/ 0 w 90"/>
                <a:gd name="T1" fmla="*/ 0 h 69"/>
                <a:gd name="T2" fmla="*/ 90 w 90"/>
                <a:gd name="T3" fmla="*/ 0 h 69"/>
                <a:gd name="T4" fmla="*/ 90 w 90"/>
                <a:gd name="T5" fmla="*/ 12 h 69"/>
                <a:gd name="T6" fmla="*/ 46 w 90"/>
                <a:gd name="T7" fmla="*/ 12 h 69"/>
                <a:gd name="T8" fmla="*/ 90 w 90"/>
                <a:gd name="T9" fmla="*/ 52 h 69"/>
                <a:gd name="T10" fmla="*/ 90 w 90"/>
                <a:gd name="T11" fmla="*/ 67 h 69"/>
                <a:gd name="T12" fmla="*/ 54 w 90"/>
                <a:gd name="T13" fmla="*/ 33 h 69"/>
                <a:gd name="T14" fmla="*/ 0 w 90"/>
                <a:gd name="T15" fmla="*/ 69 h 69"/>
                <a:gd name="T16" fmla="*/ 0 w 90"/>
                <a:gd name="T17" fmla="*/ 55 h 69"/>
                <a:gd name="T18" fmla="*/ 46 w 90"/>
                <a:gd name="T19" fmla="*/ 24 h 69"/>
                <a:gd name="T20" fmla="*/ 31 w 90"/>
                <a:gd name="T21" fmla="*/ 12 h 69"/>
                <a:gd name="T22" fmla="*/ 0 w 90"/>
                <a:gd name="T23" fmla="*/ 12 h 69"/>
                <a:gd name="T24" fmla="*/ 0 w 90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9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46" y="12"/>
                  </a:lnTo>
                  <a:lnTo>
                    <a:pt x="90" y="52"/>
                  </a:lnTo>
                  <a:lnTo>
                    <a:pt x="90" y="67"/>
                  </a:lnTo>
                  <a:lnTo>
                    <a:pt x="54" y="33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46" y="24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-439" y="1524"/>
              <a:ext cx="10" cy="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"/>
            <p:cNvSpPr/>
            <p:nvPr/>
          </p:nvSpPr>
          <p:spPr bwMode="auto">
            <a:xfrm>
              <a:off x="-467" y="1567"/>
              <a:ext cx="90" cy="52"/>
            </a:xfrm>
            <a:custGeom>
              <a:avLst/>
              <a:gdLst>
                <a:gd name="T0" fmla="*/ 0 w 90"/>
                <a:gd name="T1" fmla="*/ 0 h 52"/>
                <a:gd name="T2" fmla="*/ 90 w 90"/>
                <a:gd name="T3" fmla="*/ 0 h 52"/>
                <a:gd name="T4" fmla="*/ 90 w 90"/>
                <a:gd name="T5" fmla="*/ 12 h 52"/>
                <a:gd name="T6" fmla="*/ 10 w 90"/>
                <a:gd name="T7" fmla="*/ 12 h 52"/>
                <a:gd name="T8" fmla="*/ 10 w 90"/>
                <a:gd name="T9" fmla="*/ 52 h 52"/>
                <a:gd name="T10" fmla="*/ 0 w 90"/>
                <a:gd name="T11" fmla="*/ 52 h 52"/>
                <a:gd name="T12" fmla="*/ 0 w 90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10" y="12"/>
                  </a:lnTo>
                  <a:lnTo>
                    <a:pt x="10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5"/>
            <p:cNvSpPr/>
            <p:nvPr/>
          </p:nvSpPr>
          <p:spPr bwMode="auto">
            <a:xfrm>
              <a:off x="-467" y="1631"/>
              <a:ext cx="90" cy="62"/>
            </a:xfrm>
            <a:custGeom>
              <a:avLst/>
              <a:gdLst>
                <a:gd name="T0" fmla="*/ 0 w 90"/>
                <a:gd name="T1" fmla="*/ 0 h 62"/>
                <a:gd name="T2" fmla="*/ 90 w 90"/>
                <a:gd name="T3" fmla="*/ 0 h 62"/>
                <a:gd name="T4" fmla="*/ 90 w 90"/>
                <a:gd name="T5" fmla="*/ 60 h 62"/>
                <a:gd name="T6" fmla="*/ 80 w 90"/>
                <a:gd name="T7" fmla="*/ 60 h 62"/>
                <a:gd name="T8" fmla="*/ 80 w 90"/>
                <a:gd name="T9" fmla="*/ 12 h 62"/>
                <a:gd name="T10" fmla="*/ 51 w 90"/>
                <a:gd name="T11" fmla="*/ 12 h 62"/>
                <a:gd name="T12" fmla="*/ 51 w 90"/>
                <a:gd name="T13" fmla="*/ 57 h 62"/>
                <a:gd name="T14" fmla="*/ 41 w 90"/>
                <a:gd name="T15" fmla="*/ 57 h 62"/>
                <a:gd name="T16" fmla="*/ 41 w 90"/>
                <a:gd name="T17" fmla="*/ 12 h 62"/>
                <a:gd name="T18" fmla="*/ 10 w 90"/>
                <a:gd name="T19" fmla="*/ 12 h 62"/>
                <a:gd name="T20" fmla="*/ 10 w 90"/>
                <a:gd name="T21" fmla="*/ 62 h 62"/>
                <a:gd name="T22" fmla="*/ 0 w 90"/>
                <a:gd name="T23" fmla="*/ 62 h 62"/>
                <a:gd name="T24" fmla="*/ 0 w 90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2">
                  <a:moveTo>
                    <a:pt x="0" y="0"/>
                  </a:moveTo>
                  <a:lnTo>
                    <a:pt x="90" y="0"/>
                  </a:lnTo>
                  <a:lnTo>
                    <a:pt x="90" y="60"/>
                  </a:lnTo>
                  <a:lnTo>
                    <a:pt x="80" y="60"/>
                  </a:lnTo>
                  <a:lnTo>
                    <a:pt x="80" y="12"/>
                  </a:lnTo>
                  <a:lnTo>
                    <a:pt x="51" y="12"/>
                  </a:lnTo>
                  <a:lnTo>
                    <a:pt x="51" y="57"/>
                  </a:lnTo>
                  <a:lnTo>
                    <a:pt x="41" y="57"/>
                  </a:lnTo>
                  <a:lnTo>
                    <a:pt x="41" y="12"/>
                  </a:lnTo>
                  <a:lnTo>
                    <a:pt x="10" y="12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-467" y="1698"/>
              <a:ext cx="90" cy="76"/>
            </a:xfrm>
            <a:custGeom>
              <a:avLst/>
              <a:gdLst>
                <a:gd name="T0" fmla="*/ 0 w 35"/>
                <a:gd name="T1" fmla="*/ 0 h 32"/>
                <a:gd name="T2" fmla="*/ 35 w 35"/>
                <a:gd name="T3" fmla="*/ 14 h 32"/>
                <a:gd name="T4" fmla="*/ 35 w 35"/>
                <a:gd name="T5" fmla="*/ 18 h 32"/>
                <a:gd name="T6" fmla="*/ 0 w 35"/>
                <a:gd name="T7" fmla="*/ 32 h 32"/>
                <a:gd name="T8" fmla="*/ 0 w 35"/>
                <a:gd name="T9" fmla="*/ 27 h 32"/>
                <a:gd name="T10" fmla="*/ 11 w 35"/>
                <a:gd name="T11" fmla="*/ 23 h 32"/>
                <a:gd name="T12" fmla="*/ 11 w 35"/>
                <a:gd name="T13" fmla="*/ 9 h 32"/>
                <a:gd name="T14" fmla="*/ 0 w 35"/>
                <a:gd name="T15" fmla="*/ 5 h 32"/>
                <a:gd name="T16" fmla="*/ 0 w 35"/>
                <a:gd name="T17" fmla="*/ 0 h 32"/>
                <a:gd name="T18" fmla="*/ 14 w 35"/>
                <a:gd name="T19" fmla="*/ 10 h 32"/>
                <a:gd name="T20" fmla="*/ 14 w 35"/>
                <a:gd name="T21" fmla="*/ 22 h 32"/>
                <a:gd name="T22" fmla="*/ 24 w 35"/>
                <a:gd name="T23" fmla="*/ 18 h 32"/>
                <a:gd name="T24" fmla="*/ 31 w 35"/>
                <a:gd name="T25" fmla="*/ 16 h 32"/>
                <a:gd name="T26" fmla="*/ 25 w 35"/>
                <a:gd name="T27" fmla="*/ 14 h 32"/>
                <a:gd name="T28" fmla="*/ 14 w 35"/>
                <a:gd name="T2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32">
                  <a:moveTo>
                    <a:pt x="0" y="0"/>
                  </a:moveTo>
                  <a:cubicBezTo>
                    <a:pt x="35" y="14"/>
                    <a:pt x="35" y="14"/>
                    <a:pt x="35" y="14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14" y="10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7" y="17"/>
                    <a:pt x="29" y="16"/>
                    <a:pt x="31" y="16"/>
                  </a:cubicBezTo>
                  <a:cubicBezTo>
                    <a:pt x="29" y="15"/>
                    <a:pt x="27" y="15"/>
                    <a:pt x="25" y="14"/>
                  </a:cubicBezTo>
                  <a:lnTo>
                    <a:pt x="1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7"/>
            <p:cNvSpPr>
              <a:spLocks noEditPoints="1"/>
            </p:cNvSpPr>
            <p:nvPr/>
          </p:nvSpPr>
          <p:spPr bwMode="auto">
            <a:xfrm>
              <a:off x="-467" y="1783"/>
              <a:ext cx="90" cy="71"/>
            </a:xfrm>
            <a:custGeom>
              <a:avLst/>
              <a:gdLst>
                <a:gd name="T0" fmla="*/ 0 w 35"/>
                <a:gd name="T1" fmla="*/ 0 h 30"/>
                <a:gd name="T2" fmla="*/ 35 w 35"/>
                <a:gd name="T3" fmla="*/ 0 h 30"/>
                <a:gd name="T4" fmla="*/ 35 w 35"/>
                <a:gd name="T5" fmla="*/ 15 h 30"/>
                <a:gd name="T6" fmla="*/ 34 w 35"/>
                <a:gd name="T7" fmla="*/ 22 h 30"/>
                <a:gd name="T8" fmla="*/ 31 w 35"/>
                <a:gd name="T9" fmla="*/ 26 h 30"/>
                <a:gd name="T10" fmla="*/ 25 w 35"/>
                <a:gd name="T11" fmla="*/ 28 h 30"/>
                <a:gd name="T12" fmla="*/ 19 w 35"/>
                <a:gd name="T13" fmla="*/ 25 h 30"/>
                <a:gd name="T14" fmla="*/ 16 w 35"/>
                <a:gd name="T15" fmla="*/ 18 h 30"/>
                <a:gd name="T16" fmla="*/ 14 w 35"/>
                <a:gd name="T17" fmla="*/ 21 h 30"/>
                <a:gd name="T18" fmla="*/ 10 w 35"/>
                <a:gd name="T19" fmla="*/ 24 h 30"/>
                <a:gd name="T20" fmla="*/ 0 w 35"/>
                <a:gd name="T21" fmla="*/ 30 h 30"/>
                <a:gd name="T22" fmla="*/ 0 w 35"/>
                <a:gd name="T23" fmla="*/ 25 h 30"/>
                <a:gd name="T24" fmla="*/ 8 w 35"/>
                <a:gd name="T25" fmla="*/ 20 h 30"/>
                <a:gd name="T26" fmla="*/ 12 w 35"/>
                <a:gd name="T27" fmla="*/ 17 h 30"/>
                <a:gd name="T28" fmla="*/ 15 w 35"/>
                <a:gd name="T29" fmla="*/ 15 h 30"/>
                <a:gd name="T30" fmla="*/ 15 w 35"/>
                <a:gd name="T31" fmla="*/ 13 h 30"/>
                <a:gd name="T32" fmla="*/ 16 w 35"/>
                <a:gd name="T33" fmla="*/ 10 h 30"/>
                <a:gd name="T34" fmla="*/ 16 w 35"/>
                <a:gd name="T35" fmla="*/ 5 h 30"/>
                <a:gd name="T36" fmla="*/ 0 w 35"/>
                <a:gd name="T37" fmla="*/ 5 h 30"/>
                <a:gd name="T38" fmla="*/ 0 w 35"/>
                <a:gd name="T39" fmla="*/ 0 h 30"/>
                <a:gd name="T40" fmla="*/ 20 w 35"/>
                <a:gd name="T41" fmla="*/ 5 h 30"/>
                <a:gd name="T42" fmla="*/ 20 w 35"/>
                <a:gd name="T43" fmla="*/ 14 h 30"/>
                <a:gd name="T44" fmla="*/ 20 w 35"/>
                <a:gd name="T45" fmla="*/ 19 h 30"/>
                <a:gd name="T46" fmla="*/ 22 w 35"/>
                <a:gd name="T47" fmla="*/ 22 h 30"/>
                <a:gd name="T48" fmla="*/ 25 w 35"/>
                <a:gd name="T49" fmla="*/ 23 h 30"/>
                <a:gd name="T50" fmla="*/ 29 w 35"/>
                <a:gd name="T51" fmla="*/ 21 h 30"/>
                <a:gd name="T52" fmla="*/ 31 w 35"/>
                <a:gd name="T53" fmla="*/ 16 h 30"/>
                <a:gd name="T54" fmla="*/ 31 w 35"/>
                <a:gd name="T55" fmla="*/ 5 h 30"/>
                <a:gd name="T56" fmla="*/ 20 w 35"/>
                <a:gd name="T57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0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8"/>
                    <a:pt x="34" y="21"/>
                    <a:pt x="34" y="22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7"/>
                    <a:pt x="27" y="28"/>
                    <a:pt x="25" y="28"/>
                  </a:cubicBezTo>
                  <a:cubicBezTo>
                    <a:pt x="23" y="28"/>
                    <a:pt x="21" y="27"/>
                    <a:pt x="19" y="25"/>
                  </a:cubicBezTo>
                  <a:cubicBezTo>
                    <a:pt x="18" y="24"/>
                    <a:pt x="16" y="21"/>
                    <a:pt x="16" y="18"/>
                  </a:cubicBezTo>
                  <a:cubicBezTo>
                    <a:pt x="15" y="19"/>
                    <a:pt x="15" y="20"/>
                    <a:pt x="14" y="21"/>
                  </a:cubicBezTo>
                  <a:cubicBezTo>
                    <a:pt x="13" y="22"/>
                    <a:pt x="12" y="23"/>
                    <a:pt x="1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0" y="19"/>
                    <a:pt x="11" y="18"/>
                    <a:pt x="12" y="17"/>
                  </a:cubicBezTo>
                  <a:cubicBezTo>
                    <a:pt x="13" y="16"/>
                    <a:pt x="14" y="15"/>
                    <a:pt x="15" y="15"/>
                  </a:cubicBezTo>
                  <a:cubicBezTo>
                    <a:pt x="15" y="14"/>
                    <a:pt x="15" y="13"/>
                    <a:pt x="15" y="13"/>
                  </a:cubicBezTo>
                  <a:cubicBezTo>
                    <a:pt x="16" y="12"/>
                    <a:pt x="16" y="11"/>
                    <a:pt x="16" y="1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20" y="5"/>
                  </a:move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8"/>
                    <a:pt x="20" y="19"/>
                  </a:cubicBezTo>
                  <a:cubicBezTo>
                    <a:pt x="21" y="21"/>
                    <a:pt x="21" y="21"/>
                    <a:pt x="22" y="22"/>
                  </a:cubicBezTo>
                  <a:cubicBezTo>
                    <a:pt x="23" y="23"/>
                    <a:pt x="24" y="23"/>
                    <a:pt x="25" y="23"/>
                  </a:cubicBezTo>
                  <a:cubicBezTo>
                    <a:pt x="27" y="23"/>
                    <a:pt x="28" y="22"/>
                    <a:pt x="29" y="21"/>
                  </a:cubicBezTo>
                  <a:cubicBezTo>
                    <a:pt x="30" y="20"/>
                    <a:pt x="31" y="18"/>
                    <a:pt x="31" y="16"/>
                  </a:cubicBezTo>
                  <a:cubicBezTo>
                    <a:pt x="31" y="5"/>
                    <a:pt x="31" y="5"/>
                    <a:pt x="31" y="5"/>
                  </a:cubicBezTo>
                  <a:lnTo>
                    <a:pt x="2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8"/>
            <p:cNvSpPr/>
            <p:nvPr/>
          </p:nvSpPr>
          <p:spPr bwMode="auto">
            <a:xfrm>
              <a:off x="-467" y="1866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-467" y="1949"/>
              <a:ext cx="90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-467" y="1980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1"/>
            <p:cNvSpPr/>
            <p:nvPr/>
          </p:nvSpPr>
          <p:spPr bwMode="auto">
            <a:xfrm>
              <a:off x="-467" y="2059"/>
              <a:ext cx="90" cy="76"/>
            </a:xfrm>
            <a:custGeom>
              <a:avLst/>
              <a:gdLst>
                <a:gd name="T0" fmla="*/ 14 w 35"/>
                <a:gd name="T1" fmla="*/ 18 h 32"/>
                <a:gd name="T2" fmla="*/ 18 w 35"/>
                <a:gd name="T3" fmla="*/ 18 h 32"/>
                <a:gd name="T4" fmla="*/ 18 w 35"/>
                <a:gd name="T5" fmla="*/ 32 h 32"/>
                <a:gd name="T6" fmla="*/ 5 w 35"/>
                <a:gd name="T7" fmla="*/ 32 h 32"/>
                <a:gd name="T8" fmla="*/ 1 w 35"/>
                <a:gd name="T9" fmla="*/ 25 h 32"/>
                <a:gd name="T10" fmla="*/ 0 w 35"/>
                <a:gd name="T11" fmla="*/ 18 h 32"/>
                <a:gd name="T12" fmla="*/ 2 w 35"/>
                <a:gd name="T13" fmla="*/ 9 h 32"/>
                <a:gd name="T14" fmla="*/ 8 w 35"/>
                <a:gd name="T15" fmla="*/ 2 h 32"/>
                <a:gd name="T16" fmla="*/ 17 w 35"/>
                <a:gd name="T17" fmla="*/ 0 h 32"/>
                <a:gd name="T18" fmla="*/ 27 w 35"/>
                <a:gd name="T19" fmla="*/ 2 h 32"/>
                <a:gd name="T20" fmla="*/ 33 w 35"/>
                <a:gd name="T21" fmla="*/ 8 h 32"/>
                <a:gd name="T22" fmla="*/ 35 w 35"/>
                <a:gd name="T23" fmla="*/ 17 h 32"/>
                <a:gd name="T24" fmla="*/ 34 w 35"/>
                <a:gd name="T25" fmla="*/ 24 h 32"/>
                <a:gd name="T26" fmla="*/ 31 w 35"/>
                <a:gd name="T27" fmla="*/ 29 h 32"/>
                <a:gd name="T28" fmla="*/ 25 w 35"/>
                <a:gd name="T29" fmla="*/ 32 h 32"/>
                <a:gd name="T30" fmla="*/ 24 w 35"/>
                <a:gd name="T31" fmla="*/ 27 h 32"/>
                <a:gd name="T32" fmla="*/ 28 w 35"/>
                <a:gd name="T33" fmla="*/ 26 h 32"/>
                <a:gd name="T34" fmla="*/ 31 w 35"/>
                <a:gd name="T35" fmla="*/ 22 h 32"/>
                <a:gd name="T36" fmla="*/ 31 w 35"/>
                <a:gd name="T37" fmla="*/ 18 h 32"/>
                <a:gd name="T38" fmla="*/ 30 w 35"/>
                <a:gd name="T39" fmla="*/ 12 h 32"/>
                <a:gd name="T40" fmla="*/ 28 w 35"/>
                <a:gd name="T41" fmla="*/ 8 h 32"/>
                <a:gd name="T42" fmla="*/ 25 w 35"/>
                <a:gd name="T43" fmla="*/ 6 h 32"/>
                <a:gd name="T44" fmla="*/ 18 w 35"/>
                <a:gd name="T45" fmla="*/ 5 h 32"/>
                <a:gd name="T46" fmla="*/ 10 w 35"/>
                <a:gd name="T47" fmla="*/ 7 h 32"/>
                <a:gd name="T48" fmla="*/ 5 w 35"/>
                <a:gd name="T49" fmla="*/ 11 h 32"/>
                <a:gd name="T50" fmla="*/ 4 w 35"/>
                <a:gd name="T51" fmla="*/ 18 h 32"/>
                <a:gd name="T52" fmla="*/ 5 w 35"/>
                <a:gd name="T53" fmla="*/ 23 h 32"/>
                <a:gd name="T54" fmla="*/ 7 w 35"/>
                <a:gd name="T55" fmla="*/ 28 h 32"/>
                <a:gd name="T56" fmla="*/ 14 w 35"/>
                <a:gd name="T57" fmla="*/ 28 h 32"/>
                <a:gd name="T58" fmla="*/ 14 w 35"/>
                <a:gd name="T5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32">
                  <a:moveTo>
                    <a:pt x="14" y="18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3" y="30"/>
                    <a:pt x="2" y="28"/>
                    <a:pt x="1" y="25"/>
                  </a:cubicBezTo>
                  <a:cubicBezTo>
                    <a:pt x="0" y="23"/>
                    <a:pt x="0" y="20"/>
                    <a:pt x="0" y="18"/>
                  </a:cubicBezTo>
                  <a:cubicBezTo>
                    <a:pt x="0" y="14"/>
                    <a:pt x="1" y="11"/>
                    <a:pt x="2" y="9"/>
                  </a:cubicBezTo>
                  <a:cubicBezTo>
                    <a:pt x="3" y="6"/>
                    <a:pt x="6" y="4"/>
                    <a:pt x="8" y="2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5" y="22"/>
                    <a:pt x="34" y="24"/>
                  </a:cubicBezTo>
                  <a:cubicBezTo>
                    <a:pt x="33" y="26"/>
                    <a:pt x="32" y="28"/>
                    <a:pt x="31" y="29"/>
                  </a:cubicBezTo>
                  <a:cubicBezTo>
                    <a:pt x="29" y="30"/>
                    <a:pt x="27" y="31"/>
                    <a:pt x="25" y="32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7"/>
                    <a:pt x="27" y="26"/>
                    <a:pt x="28" y="26"/>
                  </a:cubicBezTo>
                  <a:cubicBezTo>
                    <a:pt x="29" y="25"/>
                    <a:pt x="30" y="24"/>
                    <a:pt x="31" y="22"/>
                  </a:cubicBezTo>
                  <a:cubicBezTo>
                    <a:pt x="31" y="21"/>
                    <a:pt x="31" y="19"/>
                    <a:pt x="31" y="18"/>
                  </a:cubicBezTo>
                  <a:cubicBezTo>
                    <a:pt x="31" y="15"/>
                    <a:pt x="31" y="14"/>
                    <a:pt x="30" y="12"/>
                  </a:cubicBezTo>
                  <a:cubicBezTo>
                    <a:pt x="30" y="11"/>
                    <a:pt x="29" y="9"/>
                    <a:pt x="28" y="8"/>
                  </a:cubicBezTo>
                  <a:cubicBezTo>
                    <a:pt x="27" y="8"/>
                    <a:pt x="26" y="7"/>
                    <a:pt x="25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7"/>
                  </a:cubicBezTo>
                  <a:cubicBezTo>
                    <a:pt x="8" y="8"/>
                    <a:pt x="6" y="9"/>
                    <a:pt x="5" y="11"/>
                  </a:cubicBezTo>
                  <a:cubicBezTo>
                    <a:pt x="4" y="13"/>
                    <a:pt x="4" y="15"/>
                    <a:pt x="4" y="18"/>
                  </a:cubicBezTo>
                  <a:cubicBezTo>
                    <a:pt x="4" y="20"/>
                    <a:pt x="4" y="21"/>
                    <a:pt x="5" y="23"/>
                  </a:cubicBezTo>
                  <a:cubicBezTo>
                    <a:pt x="6" y="25"/>
                    <a:pt x="7" y="27"/>
                    <a:pt x="7" y="28"/>
                  </a:cubicBezTo>
                  <a:cubicBezTo>
                    <a:pt x="14" y="28"/>
                    <a:pt x="14" y="28"/>
                    <a:pt x="14" y="28"/>
                  </a:cubicBez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-467" y="2151"/>
              <a:ext cx="1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3"/>
            <p:cNvSpPr/>
            <p:nvPr/>
          </p:nvSpPr>
          <p:spPr bwMode="auto">
            <a:xfrm>
              <a:off x="-467" y="2180"/>
              <a:ext cx="90" cy="71"/>
            </a:xfrm>
            <a:custGeom>
              <a:avLst/>
              <a:gdLst>
                <a:gd name="T0" fmla="*/ 12 w 35"/>
                <a:gd name="T1" fmla="*/ 26 h 30"/>
                <a:gd name="T2" fmla="*/ 11 w 35"/>
                <a:gd name="T3" fmla="*/ 30 h 30"/>
                <a:gd name="T4" fmla="*/ 3 w 35"/>
                <a:gd name="T5" fmla="*/ 25 h 30"/>
                <a:gd name="T6" fmla="*/ 0 w 35"/>
                <a:gd name="T7" fmla="*/ 16 h 30"/>
                <a:gd name="T8" fmla="*/ 2 w 35"/>
                <a:gd name="T9" fmla="*/ 7 h 30"/>
                <a:gd name="T10" fmla="*/ 9 w 35"/>
                <a:gd name="T11" fmla="*/ 2 h 30"/>
                <a:gd name="T12" fmla="*/ 18 w 35"/>
                <a:gd name="T13" fmla="*/ 0 h 30"/>
                <a:gd name="T14" fmla="*/ 27 w 35"/>
                <a:gd name="T15" fmla="*/ 2 h 30"/>
                <a:gd name="T16" fmla="*/ 33 w 35"/>
                <a:gd name="T17" fmla="*/ 8 h 30"/>
                <a:gd name="T18" fmla="*/ 35 w 35"/>
                <a:gd name="T19" fmla="*/ 16 h 30"/>
                <a:gd name="T20" fmla="*/ 33 w 35"/>
                <a:gd name="T21" fmla="*/ 25 h 30"/>
                <a:gd name="T22" fmla="*/ 25 w 35"/>
                <a:gd name="T23" fmla="*/ 30 h 30"/>
                <a:gd name="T24" fmla="*/ 24 w 35"/>
                <a:gd name="T25" fmla="*/ 25 h 30"/>
                <a:gd name="T26" fmla="*/ 30 w 35"/>
                <a:gd name="T27" fmla="*/ 22 h 30"/>
                <a:gd name="T28" fmla="*/ 31 w 35"/>
                <a:gd name="T29" fmla="*/ 16 h 30"/>
                <a:gd name="T30" fmla="*/ 30 w 35"/>
                <a:gd name="T31" fmla="*/ 9 h 30"/>
                <a:gd name="T32" fmla="*/ 24 w 35"/>
                <a:gd name="T33" fmla="*/ 6 h 30"/>
                <a:gd name="T34" fmla="*/ 18 w 35"/>
                <a:gd name="T35" fmla="*/ 4 h 30"/>
                <a:gd name="T36" fmla="*/ 10 w 35"/>
                <a:gd name="T37" fmla="*/ 6 h 30"/>
                <a:gd name="T38" fmla="*/ 5 w 35"/>
                <a:gd name="T39" fmla="*/ 10 h 30"/>
                <a:gd name="T40" fmla="*/ 4 w 35"/>
                <a:gd name="T41" fmla="*/ 16 h 30"/>
                <a:gd name="T42" fmla="*/ 6 w 35"/>
                <a:gd name="T43" fmla="*/ 22 h 30"/>
                <a:gd name="T44" fmla="*/ 12 w 35"/>
                <a:gd name="T45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0">
                  <a:moveTo>
                    <a:pt x="12" y="26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8" y="29"/>
                    <a:pt x="5" y="28"/>
                    <a:pt x="3" y="25"/>
                  </a:cubicBezTo>
                  <a:cubicBezTo>
                    <a:pt x="1" y="23"/>
                    <a:pt x="0" y="20"/>
                    <a:pt x="0" y="16"/>
                  </a:cubicBezTo>
                  <a:cubicBezTo>
                    <a:pt x="0" y="12"/>
                    <a:pt x="1" y="9"/>
                    <a:pt x="2" y="7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0"/>
                    <a:pt x="15" y="0"/>
                    <a:pt x="18" y="0"/>
                  </a:cubicBezTo>
                  <a:cubicBezTo>
                    <a:pt x="21" y="0"/>
                    <a:pt x="25" y="0"/>
                    <a:pt x="27" y="2"/>
                  </a:cubicBezTo>
                  <a:cubicBezTo>
                    <a:pt x="30" y="3"/>
                    <a:pt x="32" y="5"/>
                    <a:pt x="33" y="8"/>
                  </a:cubicBezTo>
                  <a:cubicBezTo>
                    <a:pt x="35" y="10"/>
                    <a:pt x="35" y="13"/>
                    <a:pt x="35" y="16"/>
                  </a:cubicBezTo>
                  <a:cubicBezTo>
                    <a:pt x="35" y="19"/>
                    <a:pt x="34" y="22"/>
                    <a:pt x="33" y="25"/>
                  </a:cubicBezTo>
                  <a:cubicBezTo>
                    <a:pt x="31" y="27"/>
                    <a:pt x="28" y="29"/>
                    <a:pt x="25" y="30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7" y="24"/>
                    <a:pt x="29" y="23"/>
                    <a:pt x="30" y="22"/>
                  </a:cubicBezTo>
                  <a:cubicBezTo>
                    <a:pt x="31" y="20"/>
                    <a:pt x="31" y="18"/>
                    <a:pt x="31" y="16"/>
                  </a:cubicBezTo>
                  <a:cubicBezTo>
                    <a:pt x="31" y="13"/>
                    <a:pt x="31" y="11"/>
                    <a:pt x="30" y="9"/>
                  </a:cubicBezTo>
                  <a:cubicBezTo>
                    <a:pt x="28" y="8"/>
                    <a:pt x="27" y="6"/>
                    <a:pt x="24" y="6"/>
                  </a:cubicBezTo>
                  <a:cubicBezTo>
                    <a:pt x="22" y="5"/>
                    <a:pt x="20" y="4"/>
                    <a:pt x="18" y="4"/>
                  </a:cubicBezTo>
                  <a:cubicBezTo>
                    <a:pt x="15" y="4"/>
                    <a:pt x="12" y="5"/>
                    <a:pt x="10" y="6"/>
                  </a:cubicBezTo>
                  <a:cubicBezTo>
                    <a:pt x="8" y="7"/>
                    <a:pt x="6" y="8"/>
                    <a:pt x="5" y="10"/>
                  </a:cubicBezTo>
                  <a:cubicBezTo>
                    <a:pt x="4" y="12"/>
                    <a:pt x="4" y="13"/>
                    <a:pt x="4" y="16"/>
                  </a:cubicBezTo>
                  <a:cubicBezTo>
                    <a:pt x="4" y="18"/>
                    <a:pt x="4" y="20"/>
                    <a:pt x="6" y="22"/>
                  </a:cubicBezTo>
                  <a:cubicBezTo>
                    <a:pt x="7" y="24"/>
                    <a:pt x="10" y="25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4"/>
            <p:cNvSpPr>
              <a:spLocks noEditPoints="1"/>
            </p:cNvSpPr>
            <p:nvPr/>
          </p:nvSpPr>
          <p:spPr bwMode="auto">
            <a:xfrm>
              <a:off x="-467" y="2261"/>
              <a:ext cx="90" cy="78"/>
            </a:xfrm>
            <a:custGeom>
              <a:avLst/>
              <a:gdLst>
                <a:gd name="T0" fmla="*/ 17 w 35"/>
                <a:gd name="T1" fmla="*/ 0 h 33"/>
                <a:gd name="T2" fmla="*/ 31 w 35"/>
                <a:gd name="T3" fmla="*/ 5 h 33"/>
                <a:gd name="T4" fmla="*/ 35 w 35"/>
                <a:gd name="T5" fmla="*/ 17 h 33"/>
                <a:gd name="T6" fmla="*/ 33 w 35"/>
                <a:gd name="T7" fmla="*/ 25 h 33"/>
                <a:gd name="T8" fmla="*/ 27 w 35"/>
                <a:gd name="T9" fmla="*/ 31 h 33"/>
                <a:gd name="T10" fmla="*/ 18 w 35"/>
                <a:gd name="T11" fmla="*/ 33 h 33"/>
                <a:gd name="T12" fmla="*/ 8 w 35"/>
                <a:gd name="T13" fmla="*/ 31 h 33"/>
                <a:gd name="T14" fmla="*/ 2 w 35"/>
                <a:gd name="T15" fmla="*/ 25 h 33"/>
                <a:gd name="T16" fmla="*/ 0 w 35"/>
                <a:gd name="T17" fmla="*/ 17 h 33"/>
                <a:gd name="T18" fmla="*/ 2 w 35"/>
                <a:gd name="T19" fmla="*/ 8 h 33"/>
                <a:gd name="T20" fmla="*/ 9 w 35"/>
                <a:gd name="T21" fmla="*/ 2 h 33"/>
                <a:gd name="T22" fmla="*/ 17 w 35"/>
                <a:gd name="T23" fmla="*/ 0 h 33"/>
                <a:gd name="T24" fmla="*/ 17 w 35"/>
                <a:gd name="T25" fmla="*/ 5 h 33"/>
                <a:gd name="T26" fmla="*/ 7 w 35"/>
                <a:gd name="T27" fmla="*/ 8 h 33"/>
                <a:gd name="T28" fmla="*/ 4 w 35"/>
                <a:gd name="T29" fmla="*/ 17 h 33"/>
                <a:gd name="T30" fmla="*/ 7 w 35"/>
                <a:gd name="T31" fmla="*/ 25 h 33"/>
                <a:gd name="T32" fmla="*/ 18 w 35"/>
                <a:gd name="T33" fmla="*/ 29 h 33"/>
                <a:gd name="T34" fmla="*/ 25 w 35"/>
                <a:gd name="T35" fmla="*/ 27 h 33"/>
                <a:gd name="T36" fmla="*/ 30 w 35"/>
                <a:gd name="T37" fmla="*/ 23 h 33"/>
                <a:gd name="T38" fmla="*/ 31 w 35"/>
                <a:gd name="T39" fmla="*/ 17 h 33"/>
                <a:gd name="T40" fmla="*/ 28 w 35"/>
                <a:gd name="T41" fmla="*/ 9 h 33"/>
                <a:gd name="T42" fmla="*/ 17 w 35"/>
                <a:gd name="T43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33">
                  <a:moveTo>
                    <a:pt x="17" y="0"/>
                  </a:moveTo>
                  <a:cubicBezTo>
                    <a:pt x="23" y="0"/>
                    <a:pt x="27" y="2"/>
                    <a:pt x="31" y="5"/>
                  </a:cubicBezTo>
                  <a:cubicBezTo>
                    <a:pt x="34" y="8"/>
                    <a:pt x="35" y="12"/>
                    <a:pt x="35" y="17"/>
                  </a:cubicBezTo>
                  <a:cubicBezTo>
                    <a:pt x="35" y="20"/>
                    <a:pt x="35" y="23"/>
                    <a:pt x="33" y="25"/>
                  </a:cubicBezTo>
                  <a:cubicBezTo>
                    <a:pt x="32" y="28"/>
                    <a:pt x="29" y="30"/>
                    <a:pt x="27" y="31"/>
                  </a:cubicBezTo>
                  <a:cubicBezTo>
                    <a:pt x="24" y="33"/>
                    <a:pt x="21" y="33"/>
                    <a:pt x="18" y="33"/>
                  </a:cubicBezTo>
                  <a:cubicBezTo>
                    <a:pt x="14" y="33"/>
                    <a:pt x="11" y="33"/>
                    <a:pt x="8" y="31"/>
                  </a:cubicBezTo>
                  <a:cubicBezTo>
                    <a:pt x="5" y="30"/>
                    <a:pt x="3" y="28"/>
                    <a:pt x="2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2" y="8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1" y="1"/>
                    <a:pt x="14" y="0"/>
                    <a:pt x="17" y="0"/>
                  </a:cubicBezTo>
                  <a:close/>
                  <a:moveTo>
                    <a:pt x="17" y="5"/>
                  </a:moveTo>
                  <a:cubicBezTo>
                    <a:pt x="13" y="5"/>
                    <a:pt x="10" y="6"/>
                    <a:pt x="7" y="8"/>
                  </a:cubicBezTo>
                  <a:cubicBezTo>
                    <a:pt x="5" y="11"/>
                    <a:pt x="4" y="13"/>
                    <a:pt x="4" y="17"/>
                  </a:cubicBezTo>
                  <a:cubicBezTo>
                    <a:pt x="4" y="20"/>
                    <a:pt x="5" y="23"/>
                    <a:pt x="7" y="25"/>
                  </a:cubicBezTo>
                  <a:cubicBezTo>
                    <a:pt x="10" y="27"/>
                    <a:pt x="13" y="29"/>
                    <a:pt x="18" y="29"/>
                  </a:cubicBezTo>
                  <a:cubicBezTo>
                    <a:pt x="20" y="29"/>
                    <a:pt x="23" y="28"/>
                    <a:pt x="25" y="27"/>
                  </a:cubicBezTo>
                  <a:cubicBezTo>
                    <a:pt x="27" y="26"/>
                    <a:pt x="29" y="25"/>
                    <a:pt x="30" y="23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0" y="11"/>
                    <a:pt x="28" y="9"/>
                  </a:cubicBezTo>
                  <a:cubicBezTo>
                    <a:pt x="26" y="6"/>
                    <a:pt x="22" y="5"/>
                    <a:pt x="1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5"/>
            <p:cNvSpPr/>
            <p:nvPr/>
          </p:nvSpPr>
          <p:spPr bwMode="auto">
            <a:xfrm>
              <a:off x="-467" y="2353"/>
              <a:ext cx="90" cy="79"/>
            </a:xfrm>
            <a:custGeom>
              <a:avLst/>
              <a:gdLst>
                <a:gd name="T0" fmla="*/ 0 w 35"/>
                <a:gd name="T1" fmla="*/ 0 h 33"/>
                <a:gd name="T2" fmla="*/ 35 w 35"/>
                <a:gd name="T3" fmla="*/ 0 h 33"/>
                <a:gd name="T4" fmla="*/ 35 w 35"/>
                <a:gd name="T5" fmla="*/ 7 h 33"/>
                <a:gd name="T6" fmla="*/ 10 w 35"/>
                <a:gd name="T7" fmla="*/ 15 h 33"/>
                <a:gd name="T8" fmla="*/ 5 w 35"/>
                <a:gd name="T9" fmla="*/ 17 h 33"/>
                <a:gd name="T10" fmla="*/ 11 w 35"/>
                <a:gd name="T11" fmla="*/ 18 h 33"/>
                <a:gd name="T12" fmla="*/ 35 w 35"/>
                <a:gd name="T13" fmla="*/ 27 h 33"/>
                <a:gd name="T14" fmla="*/ 35 w 35"/>
                <a:gd name="T15" fmla="*/ 33 h 33"/>
                <a:gd name="T16" fmla="*/ 0 w 35"/>
                <a:gd name="T17" fmla="*/ 33 h 33"/>
                <a:gd name="T18" fmla="*/ 0 w 35"/>
                <a:gd name="T19" fmla="*/ 28 h 33"/>
                <a:gd name="T20" fmla="*/ 29 w 35"/>
                <a:gd name="T21" fmla="*/ 28 h 33"/>
                <a:gd name="T22" fmla="*/ 0 w 35"/>
                <a:gd name="T23" fmla="*/ 18 h 33"/>
                <a:gd name="T24" fmla="*/ 0 w 35"/>
                <a:gd name="T25" fmla="*/ 14 h 33"/>
                <a:gd name="T26" fmla="*/ 30 w 35"/>
                <a:gd name="T27" fmla="*/ 4 h 33"/>
                <a:gd name="T28" fmla="*/ 0 w 35"/>
                <a:gd name="T29" fmla="*/ 4 h 33"/>
                <a:gd name="T30" fmla="*/ 0 w 35"/>
                <a:gd name="T3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3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8" y="16"/>
                    <a:pt x="6" y="16"/>
                    <a:pt x="5" y="17"/>
                  </a:cubicBezTo>
                  <a:cubicBezTo>
                    <a:pt x="7" y="17"/>
                    <a:pt x="8" y="18"/>
                    <a:pt x="11" y="1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标题 1"/>
          <p:cNvSpPr txBox="1"/>
          <p:nvPr/>
        </p:nvSpPr>
        <p:spPr>
          <a:xfrm>
            <a:off x="1538604" y="52695"/>
            <a:ext cx="10402764" cy="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金融业务与技术场景的复杂性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297" y="387350"/>
            <a:ext cx="85217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spc="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1-1</a:t>
            </a:r>
            <a:endParaRPr lang="zh-CN" altLang="en-US" sz="28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33137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093376" y="1130300"/>
            <a:ext cx="9992546" cy="5003800"/>
            <a:chOff x="1093376" y="1130300"/>
            <a:chExt cx="9992546" cy="5003800"/>
          </a:xfrm>
        </p:grpSpPr>
        <p:sp>
          <p:nvSpPr>
            <p:cNvPr id="7" name="ïşḻiḑe"/>
            <p:cNvSpPr/>
            <p:nvPr/>
          </p:nvSpPr>
          <p:spPr>
            <a:xfrm>
              <a:off x="1093376" y="1826849"/>
              <a:ext cx="9992546" cy="1197702"/>
            </a:xfrm>
            <a:prstGeom prst="hexagon">
              <a:avLst>
                <a:gd name="adj" fmla="val 29261"/>
                <a:gd name="vf" fmla="val 115470"/>
              </a:avLst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 sz="2800" b="1" dirty="0"/>
            </a:p>
          </p:txBody>
        </p:sp>
        <p:sp>
          <p:nvSpPr>
            <p:cNvPr id="8" name="ïṧľídè"/>
            <p:cNvSpPr/>
            <p:nvPr/>
          </p:nvSpPr>
          <p:spPr>
            <a:xfrm>
              <a:off x="1121790" y="1826849"/>
              <a:ext cx="9935718" cy="1197702"/>
            </a:xfrm>
            <a:prstGeom prst="hexagon">
              <a:avLst>
                <a:gd name="adj" fmla="val 39493"/>
                <a:gd name="vf" fmla="val 115470"/>
              </a:avLst>
            </a:prstGeom>
            <a:solidFill>
              <a:schemeClr val="tx1">
                <a:alpha val="70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3765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ïşļíḋe"/>
            <p:cNvSpPr/>
            <p:nvPr/>
          </p:nvSpPr>
          <p:spPr>
            <a:xfrm>
              <a:off x="4920615" y="1130300"/>
              <a:ext cx="2590800" cy="2590800"/>
            </a:xfrm>
            <a:prstGeom prst="diamond">
              <a:avLst/>
            </a:prstGeom>
            <a:solidFill>
              <a:srgbClr val="BC3649"/>
            </a:solidFill>
            <a:ln w="50800">
              <a:solidFill>
                <a:schemeClr val="bg1"/>
              </a:solidFill>
            </a:ln>
          </p:spPr>
          <p:txBody>
            <a:bodyPr wrap="none" anchor="ctr" anchorCtr="0"/>
            <a:lstStyle/>
            <a:p>
              <a:pPr algn="ctr"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</a:rPr>
                <a:t>金融场景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îṣ1íḓé"/>
            <p:cNvSpPr txBox="1"/>
            <p:nvPr/>
          </p:nvSpPr>
          <p:spPr bwMode="auto">
            <a:xfrm>
              <a:off x="2463206" y="2418088"/>
              <a:ext cx="1509395" cy="335733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业务架构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îṣliḍé"/>
            <p:cNvSpPr txBox="1"/>
            <p:nvPr/>
          </p:nvSpPr>
          <p:spPr bwMode="auto">
            <a:xfrm>
              <a:off x="8459429" y="2418088"/>
              <a:ext cx="1509395" cy="335733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600" b="1" dirty="0">
                  <a:solidFill>
                    <a:schemeClr val="bg1"/>
                  </a:solidFill>
                </a:rPr>
                <a:t>技术架构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iš1ídé"/>
            <p:cNvSpPr/>
            <p:nvPr/>
          </p:nvSpPr>
          <p:spPr bwMode="auto">
            <a:xfrm>
              <a:off x="3105212" y="2077666"/>
              <a:ext cx="225381" cy="262071"/>
            </a:xfrm>
            <a:custGeom>
              <a:avLst/>
              <a:gdLst>
                <a:gd name="T0" fmla="*/ 913668 w 1981200"/>
                <a:gd name="T1" fmla="*/ 575195 h 2301876"/>
                <a:gd name="T2" fmla="*/ 1107691 w 1981200"/>
                <a:gd name="T3" fmla="*/ 550229 h 2301876"/>
                <a:gd name="T4" fmla="*/ 1160200 w 1981200"/>
                <a:gd name="T5" fmla="*/ 1288717 h 2301876"/>
                <a:gd name="T6" fmla="*/ 621189 w 1981200"/>
                <a:gd name="T7" fmla="*/ 1905000 h 2301876"/>
                <a:gd name="T8" fmla="*/ 489127 w 1981200"/>
                <a:gd name="T9" fmla="*/ 1283461 h 2301876"/>
                <a:gd name="T10" fmla="*/ 562641 w 1981200"/>
                <a:gd name="T11" fmla="*/ 540768 h 2301876"/>
                <a:gd name="T12" fmla="*/ 245745 w 1981200"/>
                <a:gd name="T13" fmla="*/ 454811 h 2301876"/>
                <a:gd name="T14" fmla="*/ 437405 w 1981200"/>
                <a:gd name="T15" fmla="*/ 353408 h 2301876"/>
                <a:gd name="T16" fmla="*/ 479938 w 1981200"/>
                <a:gd name="T17" fmla="*/ 442201 h 2301876"/>
                <a:gd name="T18" fmla="*/ 371768 w 1981200"/>
                <a:gd name="T19" fmla="*/ 1234507 h 2301876"/>
                <a:gd name="T20" fmla="*/ 398548 w 1981200"/>
                <a:gd name="T21" fmla="*/ 1304123 h 2301876"/>
                <a:gd name="T22" fmla="*/ 457359 w 1981200"/>
                <a:gd name="T23" fmla="*/ 1347994 h 2301876"/>
                <a:gd name="T24" fmla="*/ 14703 w 1981200"/>
                <a:gd name="T25" fmla="*/ 1031177 h 2301876"/>
                <a:gd name="T26" fmla="*/ 21791 w 1981200"/>
                <a:gd name="T27" fmla="*/ 410414 h 2301876"/>
                <a:gd name="T28" fmla="*/ 1246578 w 1981200"/>
                <a:gd name="T29" fmla="*/ 340273 h 2301876"/>
                <a:gd name="T30" fmla="*/ 1459242 w 1981200"/>
                <a:gd name="T31" fmla="*/ 342375 h 2301876"/>
                <a:gd name="T32" fmla="*/ 1634887 w 1981200"/>
                <a:gd name="T33" fmla="*/ 421973 h 2301876"/>
                <a:gd name="T34" fmla="*/ 1615984 w 1981200"/>
                <a:gd name="T35" fmla="*/ 1037219 h 2301876"/>
                <a:gd name="T36" fmla="*/ 1196694 w 1981200"/>
                <a:gd name="T37" fmla="*/ 1347732 h 2301876"/>
                <a:gd name="T38" fmla="*/ 1256555 w 1981200"/>
                <a:gd name="T39" fmla="*/ 1298870 h 2301876"/>
                <a:gd name="T40" fmla="*/ 1279659 w 1981200"/>
                <a:gd name="T41" fmla="*/ 1223212 h 2301876"/>
                <a:gd name="T42" fmla="*/ 1138671 w 1981200"/>
                <a:gd name="T43" fmla="*/ 425913 h 2301876"/>
                <a:gd name="T44" fmla="*/ 1221374 w 1981200"/>
                <a:gd name="T45" fmla="*/ 346840 h 2301876"/>
                <a:gd name="T46" fmla="*/ 897573 w 1981200"/>
                <a:gd name="T47" fmla="*/ 107232 h 2301876"/>
                <a:gd name="T48" fmla="*/ 962733 w 1981200"/>
                <a:gd name="T49" fmla="*/ 190635 h 2301876"/>
                <a:gd name="T50" fmla="*/ 985591 w 1981200"/>
                <a:gd name="T51" fmla="*/ 266934 h 2301876"/>
                <a:gd name="T52" fmla="*/ 1004509 w 1981200"/>
                <a:gd name="T53" fmla="*/ 316660 h 2301876"/>
                <a:gd name="T54" fmla="*/ 956165 w 1981200"/>
                <a:gd name="T55" fmla="*/ 351915 h 2301876"/>
                <a:gd name="T56" fmla="*/ 876290 w 1981200"/>
                <a:gd name="T57" fmla="*/ 472415 h 2301876"/>
                <a:gd name="T58" fmla="*/ 804825 w 1981200"/>
                <a:gd name="T59" fmla="*/ 488201 h 2301876"/>
                <a:gd name="T60" fmla="*/ 741504 w 1981200"/>
                <a:gd name="T61" fmla="*/ 439791 h 2301876"/>
                <a:gd name="T62" fmla="*/ 672140 w 1981200"/>
                <a:gd name="T63" fmla="*/ 342181 h 2301876"/>
                <a:gd name="T64" fmla="*/ 651909 w 1981200"/>
                <a:gd name="T65" fmla="*/ 292192 h 2301876"/>
                <a:gd name="T66" fmla="*/ 677921 w 1981200"/>
                <a:gd name="T67" fmla="*/ 245886 h 2301876"/>
                <a:gd name="T68" fmla="*/ 719171 w 1981200"/>
                <a:gd name="T69" fmla="*/ 135121 h 2301876"/>
                <a:gd name="T70" fmla="*/ 804825 w 1981200"/>
                <a:gd name="T71" fmla="*/ 88289 h 2301876"/>
                <a:gd name="T72" fmla="*/ 1399644 w 1981200"/>
                <a:gd name="T73" fmla="*/ 11570 h 2301876"/>
                <a:gd name="T74" fmla="*/ 1460029 w 1981200"/>
                <a:gd name="T75" fmla="*/ 74418 h 2301876"/>
                <a:gd name="T76" fmla="*/ 1481821 w 1981200"/>
                <a:gd name="T77" fmla="*/ 151466 h 2301876"/>
                <a:gd name="T78" fmla="*/ 1501513 w 1981200"/>
                <a:gd name="T79" fmla="*/ 191172 h 2301876"/>
                <a:gd name="T80" fmla="*/ 1462656 w 1981200"/>
                <a:gd name="T81" fmla="*/ 224568 h 2301876"/>
                <a:gd name="T82" fmla="*/ 1393080 w 1981200"/>
                <a:gd name="T83" fmla="*/ 325808 h 2301876"/>
                <a:gd name="T84" fmla="*/ 1336370 w 1981200"/>
                <a:gd name="T85" fmla="*/ 341848 h 2301876"/>
                <a:gd name="T86" fmla="*/ 1270995 w 1981200"/>
                <a:gd name="T87" fmla="*/ 290571 h 2301876"/>
                <a:gd name="T88" fmla="*/ 1212972 w 1981200"/>
                <a:gd name="T89" fmla="*/ 211946 h 2301876"/>
                <a:gd name="T90" fmla="*/ 1204045 w 1981200"/>
                <a:gd name="T91" fmla="*/ 168031 h 2301876"/>
                <a:gd name="T92" fmla="*/ 1225049 w 1981200"/>
                <a:gd name="T93" fmla="*/ 118069 h 2301876"/>
                <a:gd name="T94" fmla="*/ 1267582 w 1981200"/>
                <a:gd name="T95" fmla="*/ 31818 h 2301876"/>
                <a:gd name="T96" fmla="*/ 1342934 w 1981200"/>
                <a:gd name="T97" fmla="*/ 0 h 2301876"/>
                <a:gd name="T98" fmla="*/ 355940 w 1981200"/>
                <a:gd name="T99" fmla="*/ 20511 h 2301876"/>
                <a:gd name="T100" fmla="*/ 407970 w 1981200"/>
                <a:gd name="T101" fmla="*/ 95191 h 2301876"/>
                <a:gd name="T102" fmla="*/ 430043 w 1981200"/>
                <a:gd name="T103" fmla="*/ 155935 h 2301876"/>
                <a:gd name="T104" fmla="*/ 438189 w 1981200"/>
                <a:gd name="T105" fmla="*/ 201953 h 2301876"/>
                <a:gd name="T106" fmla="*/ 395882 w 1981200"/>
                <a:gd name="T107" fmla="*/ 236665 h 2301876"/>
                <a:gd name="T108" fmla="*/ 322042 w 1981200"/>
                <a:gd name="T109" fmla="*/ 333697 h 2301876"/>
                <a:gd name="T110" fmla="*/ 264494 w 1981200"/>
                <a:gd name="T111" fmla="*/ 337904 h 2301876"/>
                <a:gd name="T112" fmla="*/ 192756 w 1981200"/>
                <a:gd name="T113" fmla="*/ 259542 h 2301876"/>
                <a:gd name="T114" fmla="*/ 146245 w 1981200"/>
                <a:gd name="T115" fmla="*/ 203795 h 2301876"/>
                <a:gd name="T116" fmla="*/ 149135 w 1981200"/>
                <a:gd name="T117" fmla="*/ 160406 h 2301876"/>
                <a:gd name="T118" fmla="*/ 170683 w 1981200"/>
                <a:gd name="T119" fmla="*/ 95191 h 2301876"/>
                <a:gd name="T120" fmla="*/ 222713 w 1981200"/>
                <a:gd name="T121" fmla="*/ 20511 h 23018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81200" h="2301876">
                  <a:moveTo>
                    <a:pt x="853123" y="588963"/>
                  </a:moveTo>
                  <a:lnTo>
                    <a:pt x="866141" y="615638"/>
                  </a:lnTo>
                  <a:lnTo>
                    <a:pt x="886461" y="655015"/>
                  </a:lnTo>
                  <a:lnTo>
                    <a:pt x="936625" y="752824"/>
                  </a:lnTo>
                  <a:lnTo>
                    <a:pt x="1001713" y="879530"/>
                  </a:lnTo>
                  <a:lnTo>
                    <a:pt x="1005205" y="875401"/>
                  </a:lnTo>
                  <a:lnTo>
                    <a:pt x="1008381" y="870638"/>
                  </a:lnTo>
                  <a:lnTo>
                    <a:pt x="1016318" y="858571"/>
                  </a:lnTo>
                  <a:lnTo>
                    <a:pt x="1025525" y="843328"/>
                  </a:lnTo>
                  <a:lnTo>
                    <a:pt x="1035368" y="826180"/>
                  </a:lnTo>
                  <a:lnTo>
                    <a:pt x="1046481" y="806491"/>
                  </a:lnTo>
                  <a:lnTo>
                    <a:pt x="1057911" y="785532"/>
                  </a:lnTo>
                  <a:lnTo>
                    <a:pt x="1081405" y="740439"/>
                  </a:lnTo>
                  <a:lnTo>
                    <a:pt x="1104901" y="695028"/>
                  </a:lnTo>
                  <a:lnTo>
                    <a:pt x="1126491" y="652792"/>
                  </a:lnTo>
                  <a:lnTo>
                    <a:pt x="1144271" y="616908"/>
                  </a:lnTo>
                  <a:lnTo>
                    <a:pt x="1156335" y="591821"/>
                  </a:lnTo>
                  <a:lnTo>
                    <a:pt x="1170305" y="595632"/>
                  </a:lnTo>
                  <a:lnTo>
                    <a:pt x="1183641" y="599760"/>
                  </a:lnTo>
                  <a:lnTo>
                    <a:pt x="1196975" y="603571"/>
                  </a:lnTo>
                  <a:lnTo>
                    <a:pt x="1209675" y="608017"/>
                  </a:lnTo>
                  <a:lnTo>
                    <a:pt x="1222693" y="612462"/>
                  </a:lnTo>
                  <a:lnTo>
                    <a:pt x="1234758" y="616908"/>
                  </a:lnTo>
                  <a:lnTo>
                    <a:pt x="1258888" y="626435"/>
                  </a:lnTo>
                  <a:lnTo>
                    <a:pt x="1281431" y="636279"/>
                  </a:lnTo>
                  <a:lnTo>
                    <a:pt x="1302385" y="646124"/>
                  </a:lnTo>
                  <a:lnTo>
                    <a:pt x="1321753" y="655650"/>
                  </a:lnTo>
                  <a:lnTo>
                    <a:pt x="1339533" y="664860"/>
                  </a:lnTo>
                  <a:lnTo>
                    <a:pt x="1355725" y="673751"/>
                  </a:lnTo>
                  <a:lnTo>
                    <a:pt x="1369695" y="682325"/>
                  </a:lnTo>
                  <a:lnTo>
                    <a:pt x="1382395" y="689629"/>
                  </a:lnTo>
                  <a:lnTo>
                    <a:pt x="1392555" y="696298"/>
                  </a:lnTo>
                  <a:lnTo>
                    <a:pt x="1406525" y="705507"/>
                  </a:lnTo>
                  <a:lnTo>
                    <a:pt x="1411288" y="708683"/>
                  </a:lnTo>
                  <a:lnTo>
                    <a:pt x="1411288" y="756634"/>
                  </a:lnTo>
                  <a:lnTo>
                    <a:pt x="1411288" y="939231"/>
                  </a:lnTo>
                  <a:lnTo>
                    <a:pt x="1411288" y="1523222"/>
                  </a:lnTo>
                  <a:lnTo>
                    <a:pt x="1410971" y="1530525"/>
                  </a:lnTo>
                  <a:lnTo>
                    <a:pt x="1410018" y="1537512"/>
                  </a:lnTo>
                  <a:lnTo>
                    <a:pt x="1408431" y="1544180"/>
                  </a:lnTo>
                  <a:lnTo>
                    <a:pt x="1405891" y="1550849"/>
                  </a:lnTo>
                  <a:lnTo>
                    <a:pt x="1403033" y="1557200"/>
                  </a:lnTo>
                  <a:lnTo>
                    <a:pt x="1399223" y="1562916"/>
                  </a:lnTo>
                  <a:lnTo>
                    <a:pt x="1395095" y="1568632"/>
                  </a:lnTo>
                  <a:lnTo>
                    <a:pt x="1390651" y="1573713"/>
                  </a:lnTo>
                  <a:lnTo>
                    <a:pt x="1385571" y="1578159"/>
                  </a:lnTo>
                  <a:lnTo>
                    <a:pt x="1380173" y="1582288"/>
                  </a:lnTo>
                  <a:lnTo>
                    <a:pt x="1374141" y="1585781"/>
                  </a:lnTo>
                  <a:lnTo>
                    <a:pt x="1367791" y="1588956"/>
                  </a:lnTo>
                  <a:lnTo>
                    <a:pt x="1361441" y="1591497"/>
                  </a:lnTo>
                  <a:lnTo>
                    <a:pt x="1354138" y="1592767"/>
                  </a:lnTo>
                  <a:lnTo>
                    <a:pt x="1347153" y="1594037"/>
                  </a:lnTo>
                  <a:lnTo>
                    <a:pt x="1339851" y="1594355"/>
                  </a:lnTo>
                  <a:lnTo>
                    <a:pt x="1252538" y="1594355"/>
                  </a:lnTo>
                  <a:lnTo>
                    <a:pt x="1252538" y="2301876"/>
                  </a:lnTo>
                  <a:lnTo>
                    <a:pt x="751205" y="2301876"/>
                  </a:lnTo>
                  <a:lnTo>
                    <a:pt x="751205" y="1594355"/>
                  </a:lnTo>
                  <a:lnTo>
                    <a:pt x="657543" y="1594355"/>
                  </a:lnTo>
                  <a:lnTo>
                    <a:pt x="649923" y="1594037"/>
                  </a:lnTo>
                  <a:lnTo>
                    <a:pt x="642938" y="1592767"/>
                  </a:lnTo>
                  <a:lnTo>
                    <a:pt x="636270" y="1591497"/>
                  </a:lnTo>
                  <a:lnTo>
                    <a:pt x="629920" y="1588956"/>
                  </a:lnTo>
                  <a:lnTo>
                    <a:pt x="623570" y="1585781"/>
                  </a:lnTo>
                  <a:lnTo>
                    <a:pt x="617538" y="1582288"/>
                  </a:lnTo>
                  <a:lnTo>
                    <a:pt x="612140" y="1578159"/>
                  </a:lnTo>
                  <a:lnTo>
                    <a:pt x="607060" y="1573713"/>
                  </a:lnTo>
                  <a:lnTo>
                    <a:pt x="602615" y="1568632"/>
                  </a:lnTo>
                  <a:lnTo>
                    <a:pt x="598170" y="1562916"/>
                  </a:lnTo>
                  <a:lnTo>
                    <a:pt x="594678" y="1557200"/>
                  </a:lnTo>
                  <a:lnTo>
                    <a:pt x="591503" y="1550849"/>
                  </a:lnTo>
                  <a:lnTo>
                    <a:pt x="589280" y="1544180"/>
                  </a:lnTo>
                  <a:lnTo>
                    <a:pt x="587375" y="1537512"/>
                  </a:lnTo>
                  <a:lnTo>
                    <a:pt x="586423" y="1530525"/>
                  </a:lnTo>
                  <a:lnTo>
                    <a:pt x="585788" y="1523222"/>
                  </a:lnTo>
                  <a:lnTo>
                    <a:pt x="585788" y="939231"/>
                  </a:lnTo>
                  <a:lnTo>
                    <a:pt x="585788" y="756634"/>
                  </a:lnTo>
                  <a:lnTo>
                    <a:pt x="585788" y="708683"/>
                  </a:lnTo>
                  <a:lnTo>
                    <a:pt x="591185" y="705507"/>
                  </a:lnTo>
                  <a:lnTo>
                    <a:pt x="606108" y="695663"/>
                  </a:lnTo>
                  <a:lnTo>
                    <a:pt x="616903" y="688994"/>
                  </a:lnTo>
                  <a:lnTo>
                    <a:pt x="629920" y="680738"/>
                  </a:lnTo>
                  <a:lnTo>
                    <a:pt x="644843" y="672164"/>
                  </a:lnTo>
                  <a:lnTo>
                    <a:pt x="661988" y="662954"/>
                  </a:lnTo>
                  <a:lnTo>
                    <a:pt x="680403" y="653428"/>
                  </a:lnTo>
                  <a:lnTo>
                    <a:pt x="701040" y="643583"/>
                  </a:lnTo>
                  <a:lnTo>
                    <a:pt x="722630" y="633421"/>
                  </a:lnTo>
                  <a:lnTo>
                    <a:pt x="746443" y="623577"/>
                  </a:lnTo>
                  <a:lnTo>
                    <a:pt x="771208" y="614050"/>
                  </a:lnTo>
                  <a:lnTo>
                    <a:pt x="784225" y="609604"/>
                  </a:lnTo>
                  <a:lnTo>
                    <a:pt x="797243" y="604841"/>
                  </a:lnTo>
                  <a:lnTo>
                    <a:pt x="810896" y="600713"/>
                  </a:lnTo>
                  <a:lnTo>
                    <a:pt x="824866" y="596585"/>
                  </a:lnTo>
                  <a:lnTo>
                    <a:pt x="838836" y="592774"/>
                  </a:lnTo>
                  <a:lnTo>
                    <a:pt x="853123" y="588963"/>
                  </a:lnTo>
                  <a:close/>
                  <a:moveTo>
                    <a:pt x="226695" y="411163"/>
                  </a:moveTo>
                  <a:lnTo>
                    <a:pt x="237807" y="433701"/>
                  </a:lnTo>
                  <a:lnTo>
                    <a:pt x="254952" y="467031"/>
                  </a:lnTo>
                  <a:lnTo>
                    <a:pt x="297180" y="549563"/>
                  </a:lnTo>
                  <a:lnTo>
                    <a:pt x="353060" y="657172"/>
                  </a:lnTo>
                  <a:lnTo>
                    <a:pt x="358457" y="649871"/>
                  </a:lnTo>
                  <a:lnTo>
                    <a:pt x="365125" y="639713"/>
                  </a:lnTo>
                  <a:lnTo>
                    <a:pt x="372745" y="627016"/>
                  </a:lnTo>
                  <a:lnTo>
                    <a:pt x="381317" y="612097"/>
                  </a:lnTo>
                  <a:lnTo>
                    <a:pt x="400367" y="577814"/>
                  </a:lnTo>
                  <a:lnTo>
                    <a:pt x="420370" y="539723"/>
                  </a:lnTo>
                  <a:lnTo>
                    <a:pt x="440372" y="500996"/>
                  </a:lnTo>
                  <a:lnTo>
                    <a:pt x="458470" y="465126"/>
                  </a:lnTo>
                  <a:lnTo>
                    <a:pt x="473392" y="434970"/>
                  </a:lnTo>
                  <a:lnTo>
                    <a:pt x="484187" y="413703"/>
                  </a:lnTo>
                  <a:lnTo>
                    <a:pt x="499427" y="417829"/>
                  </a:lnTo>
                  <a:lnTo>
                    <a:pt x="514032" y="421956"/>
                  </a:lnTo>
                  <a:lnTo>
                    <a:pt x="528955" y="427035"/>
                  </a:lnTo>
                  <a:lnTo>
                    <a:pt x="542925" y="431796"/>
                  </a:lnTo>
                  <a:lnTo>
                    <a:pt x="556577" y="436875"/>
                  </a:lnTo>
                  <a:lnTo>
                    <a:pt x="569277" y="442271"/>
                  </a:lnTo>
                  <a:lnTo>
                    <a:pt x="581977" y="447668"/>
                  </a:lnTo>
                  <a:lnTo>
                    <a:pt x="594042" y="453064"/>
                  </a:lnTo>
                  <a:lnTo>
                    <a:pt x="616585" y="463857"/>
                  </a:lnTo>
                  <a:lnTo>
                    <a:pt x="636905" y="474014"/>
                  </a:lnTo>
                  <a:lnTo>
                    <a:pt x="655002" y="484172"/>
                  </a:lnTo>
                  <a:lnTo>
                    <a:pt x="669925" y="492743"/>
                  </a:lnTo>
                  <a:lnTo>
                    <a:pt x="650240" y="500996"/>
                  </a:lnTo>
                  <a:lnTo>
                    <a:pt x="631190" y="509567"/>
                  </a:lnTo>
                  <a:lnTo>
                    <a:pt x="613092" y="517502"/>
                  </a:lnTo>
                  <a:lnTo>
                    <a:pt x="596265" y="526073"/>
                  </a:lnTo>
                  <a:lnTo>
                    <a:pt x="580390" y="534326"/>
                  </a:lnTo>
                  <a:lnTo>
                    <a:pt x="565150" y="541945"/>
                  </a:lnTo>
                  <a:lnTo>
                    <a:pt x="551815" y="549563"/>
                  </a:lnTo>
                  <a:lnTo>
                    <a:pt x="539115" y="557181"/>
                  </a:lnTo>
                  <a:lnTo>
                    <a:pt x="517842" y="569878"/>
                  </a:lnTo>
                  <a:lnTo>
                    <a:pt x="501650" y="580354"/>
                  </a:lnTo>
                  <a:lnTo>
                    <a:pt x="490855" y="587337"/>
                  </a:lnTo>
                  <a:lnTo>
                    <a:pt x="486410" y="590511"/>
                  </a:lnTo>
                  <a:lnTo>
                    <a:pt x="448945" y="617810"/>
                  </a:lnTo>
                  <a:lnTo>
                    <a:pt x="448945" y="664473"/>
                  </a:lnTo>
                  <a:lnTo>
                    <a:pt x="448945" y="711770"/>
                  </a:lnTo>
                  <a:lnTo>
                    <a:pt x="448945" y="894293"/>
                  </a:lnTo>
                  <a:lnTo>
                    <a:pt x="448945" y="1478048"/>
                  </a:lnTo>
                  <a:lnTo>
                    <a:pt x="449262" y="1485031"/>
                  </a:lnTo>
                  <a:lnTo>
                    <a:pt x="449580" y="1491697"/>
                  </a:lnTo>
                  <a:lnTo>
                    <a:pt x="450215" y="1498363"/>
                  </a:lnTo>
                  <a:lnTo>
                    <a:pt x="450850" y="1505029"/>
                  </a:lnTo>
                  <a:lnTo>
                    <a:pt x="452437" y="1511378"/>
                  </a:lnTo>
                  <a:lnTo>
                    <a:pt x="454025" y="1517727"/>
                  </a:lnTo>
                  <a:lnTo>
                    <a:pt x="455930" y="1524393"/>
                  </a:lnTo>
                  <a:lnTo>
                    <a:pt x="457517" y="1530424"/>
                  </a:lnTo>
                  <a:lnTo>
                    <a:pt x="459740" y="1536455"/>
                  </a:lnTo>
                  <a:lnTo>
                    <a:pt x="462280" y="1542486"/>
                  </a:lnTo>
                  <a:lnTo>
                    <a:pt x="465137" y="1548517"/>
                  </a:lnTo>
                  <a:lnTo>
                    <a:pt x="467995" y="1554231"/>
                  </a:lnTo>
                  <a:lnTo>
                    <a:pt x="471170" y="1559945"/>
                  </a:lnTo>
                  <a:lnTo>
                    <a:pt x="474662" y="1565341"/>
                  </a:lnTo>
                  <a:lnTo>
                    <a:pt x="478155" y="1570420"/>
                  </a:lnTo>
                  <a:lnTo>
                    <a:pt x="481965" y="1575816"/>
                  </a:lnTo>
                  <a:lnTo>
                    <a:pt x="486092" y="1580895"/>
                  </a:lnTo>
                  <a:lnTo>
                    <a:pt x="490220" y="1585657"/>
                  </a:lnTo>
                  <a:lnTo>
                    <a:pt x="494665" y="1590101"/>
                  </a:lnTo>
                  <a:lnTo>
                    <a:pt x="499427" y="1594862"/>
                  </a:lnTo>
                  <a:lnTo>
                    <a:pt x="503872" y="1598989"/>
                  </a:lnTo>
                  <a:lnTo>
                    <a:pt x="508952" y="1603433"/>
                  </a:lnTo>
                  <a:lnTo>
                    <a:pt x="513715" y="1606925"/>
                  </a:lnTo>
                  <a:lnTo>
                    <a:pt x="518795" y="1610734"/>
                  </a:lnTo>
                  <a:lnTo>
                    <a:pt x="524510" y="1614543"/>
                  </a:lnTo>
                  <a:lnTo>
                    <a:pt x="529907" y="1617717"/>
                  </a:lnTo>
                  <a:lnTo>
                    <a:pt x="535305" y="1620892"/>
                  </a:lnTo>
                  <a:lnTo>
                    <a:pt x="541337" y="1623748"/>
                  </a:lnTo>
                  <a:lnTo>
                    <a:pt x="547370" y="1626605"/>
                  </a:lnTo>
                  <a:lnTo>
                    <a:pt x="553085" y="1628827"/>
                  </a:lnTo>
                  <a:lnTo>
                    <a:pt x="559435" y="1631049"/>
                  </a:lnTo>
                  <a:lnTo>
                    <a:pt x="565785" y="1633271"/>
                  </a:lnTo>
                  <a:lnTo>
                    <a:pt x="565785" y="1863726"/>
                  </a:lnTo>
                  <a:lnTo>
                    <a:pt x="140335" y="1863726"/>
                  </a:lnTo>
                  <a:lnTo>
                    <a:pt x="140335" y="1263782"/>
                  </a:lnTo>
                  <a:lnTo>
                    <a:pt x="60960" y="1263782"/>
                  </a:lnTo>
                  <a:lnTo>
                    <a:pt x="54610" y="1263465"/>
                  </a:lnTo>
                  <a:lnTo>
                    <a:pt x="48260" y="1262830"/>
                  </a:lnTo>
                  <a:lnTo>
                    <a:pt x="42862" y="1261243"/>
                  </a:lnTo>
                  <a:lnTo>
                    <a:pt x="37465" y="1259021"/>
                  </a:lnTo>
                  <a:lnTo>
                    <a:pt x="31750" y="1256481"/>
                  </a:lnTo>
                  <a:lnTo>
                    <a:pt x="26987" y="1253307"/>
                  </a:lnTo>
                  <a:lnTo>
                    <a:pt x="22225" y="1250133"/>
                  </a:lnTo>
                  <a:lnTo>
                    <a:pt x="17780" y="1246006"/>
                  </a:lnTo>
                  <a:lnTo>
                    <a:pt x="13970" y="1241562"/>
                  </a:lnTo>
                  <a:lnTo>
                    <a:pt x="10477" y="1237118"/>
                  </a:lnTo>
                  <a:lnTo>
                    <a:pt x="7302" y="1232039"/>
                  </a:lnTo>
                  <a:lnTo>
                    <a:pt x="4762" y="1226960"/>
                  </a:lnTo>
                  <a:lnTo>
                    <a:pt x="3175" y="1221246"/>
                  </a:lnTo>
                  <a:lnTo>
                    <a:pt x="1587" y="1215533"/>
                  </a:lnTo>
                  <a:lnTo>
                    <a:pt x="317" y="1209501"/>
                  </a:lnTo>
                  <a:lnTo>
                    <a:pt x="0" y="1203470"/>
                  </a:lnTo>
                  <a:lnTo>
                    <a:pt x="0" y="708278"/>
                  </a:lnTo>
                  <a:lnTo>
                    <a:pt x="0" y="553372"/>
                  </a:lnTo>
                  <a:lnTo>
                    <a:pt x="0" y="512741"/>
                  </a:lnTo>
                  <a:lnTo>
                    <a:pt x="4445" y="509884"/>
                  </a:lnTo>
                  <a:lnTo>
                    <a:pt x="17145" y="501313"/>
                  </a:lnTo>
                  <a:lnTo>
                    <a:pt x="26352" y="495917"/>
                  </a:lnTo>
                  <a:lnTo>
                    <a:pt x="37465" y="489251"/>
                  </a:lnTo>
                  <a:lnTo>
                    <a:pt x="50165" y="481950"/>
                  </a:lnTo>
                  <a:lnTo>
                    <a:pt x="64135" y="474014"/>
                  </a:lnTo>
                  <a:lnTo>
                    <a:pt x="80010" y="465761"/>
                  </a:lnTo>
                  <a:lnTo>
                    <a:pt x="97472" y="457191"/>
                  </a:lnTo>
                  <a:lnTo>
                    <a:pt x="116205" y="448620"/>
                  </a:lnTo>
                  <a:lnTo>
                    <a:pt x="136207" y="440684"/>
                  </a:lnTo>
                  <a:lnTo>
                    <a:pt x="157162" y="432431"/>
                  </a:lnTo>
                  <a:lnTo>
                    <a:pt x="179387" y="424813"/>
                  </a:lnTo>
                  <a:lnTo>
                    <a:pt x="190817" y="421003"/>
                  </a:lnTo>
                  <a:lnTo>
                    <a:pt x="202565" y="417194"/>
                  </a:lnTo>
                  <a:lnTo>
                    <a:pt x="214630" y="414020"/>
                  </a:lnTo>
                  <a:lnTo>
                    <a:pt x="226695" y="411163"/>
                  </a:lnTo>
                  <a:close/>
                  <a:moveTo>
                    <a:pt x="1507490" y="411163"/>
                  </a:moveTo>
                  <a:lnTo>
                    <a:pt x="1518603" y="433701"/>
                  </a:lnTo>
                  <a:lnTo>
                    <a:pt x="1535430" y="467031"/>
                  </a:lnTo>
                  <a:lnTo>
                    <a:pt x="1578293" y="549563"/>
                  </a:lnTo>
                  <a:lnTo>
                    <a:pt x="1633537" y="657172"/>
                  </a:lnTo>
                  <a:lnTo>
                    <a:pt x="1638935" y="649871"/>
                  </a:lnTo>
                  <a:lnTo>
                    <a:pt x="1645603" y="639713"/>
                  </a:lnTo>
                  <a:lnTo>
                    <a:pt x="1653540" y="627016"/>
                  </a:lnTo>
                  <a:lnTo>
                    <a:pt x="1662113" y="612097"/>
                  </a:lnTo>
                  <a:lnTo>
                    <a:pt x="1681163" y="577814"/>
                  </a:lnTo>
                  <a:lnTo>
                    <a:pt x="1700847" y="539723"/>
                  </a:lnTo>
                  <a:lnTo>
                    <a:pt x="1720850" y="500996"/>
                  </a:lnTo>
                  <a:lnTo>
                    <a:pt x="1739265" y="465126"/>
                  </a:lnTo>
                  <a:lnTo>
                    <a:pt x="1754505" y="434970"/>
                  </a:lnTo>
                  <a:lnTo>
                    <a:pt x="1764665" y="413703"/>
                  </a:lnTo>
                  <a:lnTo>
                    <a:pt x="1776413" y="416559"/>
                  </a:lnTo>
                  <a:lnTo>
                    <a:pt x="1787843" y="420051"/>
                  </a:lnTo>
                  <a:lnTo>
                    <a:pt x="1810067" y="427352"/>
                  </a:lnTo>
                  <a:lnTo>
                    <a:pt x="1831340" y="434970"/>
                  </a:lnTo>
                  <a:lnTo>
                    <a:pt x="1851343" y="442906"/>
                  </a:lnTo>
                  <a:lnTo>
                    <a:pt x="1870710" y="451159"/>
                  </a:lnTo>
                  <a:lnTo>
                    <a:pt x="1888173" y="459413"/>
                  </a:lnTo>
                  <a:lnTo>
                    <a:pt x="1905000" y="467348"/>
                  </a:lnTo>
                  <a:lnTo>
                    <a:pt x="1919923" y="475602"/>
                  </a:lnTo>
                  <a:lnTo>
                    <a:pt x="1933575" y="482902"/>
                  </a:lnTo>
                  <a:lnTo>
                    <a:pt x="1945640" y="489886"/>
                  </a:lnTo>
                  <a:lnTo>
                    <a:pt x="1956117" y="496552"/>
                  </a:lnTo>
                  <a:lnTo>
                    <a:pt x="1965007" y="502266"/>
                  </a:lnTo>
                  <a:lnTo>
                    <a:pt x="1977073" y="509884"/>
                  </a:lnTo>
                  <a:lnTo>
                    <a:pt x="1981200" y="512741"/>
                  </a:lnTo>
                  <a:lnTo>
                    <a:pt x="1981200" y="553372"/>
                  </a:lnTo>
                  <a:lnTo>
                    <a:pt x="1981200" y="708278"/>
                  </a:lnTo>
                  <a:lnTo>
                    <a:pt x="1981200" y="1203470"/>
                  </a:lnTo>
                  <a:lnTo>
                    <a:pt x="1980883" y="1209501"/>
                  </a:lnTo>
                  <a:lnTo>
                    <a:pt x="1979930" y="1215533"/>
                  </a:lnTo>
                  <a:lnTo>
                    <a:pt x="1978660" y="1221246"/>
                  </a:lnTo>
                  <a:lnTo>
                    <a:pt x="1976437" y="1226960"/>
                  </a:lnTo>
                  <a:lnTo>
                    <a:pt x="1973897" y="1232039"/>
                  </a:lnTo>
                  <a:lnTo>
                    <a:pt x="1970723" y="1237118"/>
                  </a:lnTo>
                  <a:lnTo>
                    <a:pt x="1967230" y="1241562"/>
                  </a:lnTo>
                  <a:lnTo>
                    <a:pt x="1963420" y="1246006"/>
                  </a:lnTo>
                  <a:lnTo>
                    <a:pt x="1958975" y="1250133"/>
                  </a:lnTo>
                  <a:lnTo>
                    <a:pt x="1954213" y="1253307"/>
                  </a:lnTo>
                  <a:lnTo>
                    <a:pt x="1949450" y="1256481"/>
                  </a:lnTo>
                  <a:lnTo>
                    <a:pt x="1944370" y="1259021"/>
                  </a:lnTo>
                  <a:lnTo>
                    <a:pt x="1938337" y="1261243"/>
                  </a:lnTo>
                  <a:lnTo>
                    <a:pt x="1932940" y="1262830"/>
                  </a:lnTo>
                  <a:lnTo>
                    <a:pt x="1926590" y="1263465"/>
                  </a:lnTo>
                  <a:lnTo>
                    <a:pt x="1920875" y="1263782"/>
                  </a:lnTo>
                  <a:lnTo>
                    <a:pt x="1846263" y="1263782"/>
                  </a:lnTo>
                  <a:lnTo>
                    <a:pt x="1846263" y="1863726"/>
                  </a:lnTo>
                  <a:lnTo>
                    <a:pt x="1421130" y="1863726"/>
                  </a:lnTo>
                  <a:lnTo>
                    <a:pt x="1421130" y="1636446"/>
                  </a:lnTo>
                  <a:lnTo>
                    <a:pt x="1427797" y="1635176"/>
                  </a:lnTo>
                  <a:lnTo>
                    <a:pt x="1434465" y="1632954"/>
                  </a:lnTo>
                  <a:lnTo>
                    <a:pt x="1440815" y="1630732"/>
                  </a:lnTo>
                  <a:lnTo>
                    <a:pt x="1447165" y="1628510"/>
                  </a:lnTo>
                  <a:lnTo>
                    <a:pt x="1453515" y="1625336"/>
                  </a:lnTo>
                  <a:lnTo>
                    <a:pt x="1459547" y="1622479"/>
                  </a:lnTo>
                  <a:lnTo>
                    <a:pt x="1465263" y="1619304"/>
                  </a:lnTo>
                  <a:lnTo>
                    <a:pt x="1471295" y="1615813"/>
                  </a:lnTo>
                  <a:lnTo>
                    <a:pt x="1477010" y="1612321"/>
                  </a:lnTo>
                  <a:lnTo>
                    <a:pt x="1482407" y="1608194"/>
                  </a:lnTo>
                  <a:lnTo>
                    <a:pt x="1487805" y="1604068"/>
                  </a:lnTo>
                  <a:lnTo>
                    <a:pt x="1492885" y="1599624"/>
                  </a:lnTo>
                  <a:lnTo>
                    <a:pt x="1497965" y="1594862"/>
                  </a:lnTo>
                  <a:lnTo>
                    <a:pt x="1502727" y="1590101"/>
                  </a:lnTo>
                  <a:lnTo>
                    <a:pt x="1507173" y="1585339"/>
                  </a:lnTo>
                  <a:lnTo>
                    <a:pt x="1511300" y="1580260"/>
                  </a:lnTo>
                  <a:lnTo>
                    <a:pt x="1515427" y="1574864"/>
                  </a:lnTo>
                  <a:lnTo>
                    <a:pt x="1519555" y="1569468"/>
                  </a:lnTo>
                  <a:lnTo>
                    <a:pt x="1523365" y="1563437"/>
                  </a:lnTo>
                  <a:lnTo>
                    <a:pt x="1526540" y="1558040"/>
                  </a:lnTo>
                  <a:lnTo>
                    <a:pt x="1530033" y="1551692"/>
                  </a:lnTo>
                  <a:lnTo>
                    <a:pt x="1532890" y="1545660"/>
                  </a:lnTo>
                  <a:lnTo>
                    <a:pt x="1535747" y="1539629"/>
                  </a:lnTo>
                  <a:lnTo>
                    <a:pt x="1537970" y="1532963"/>
                  </a:lnTo>
                  <a:lnTo>
                    <a:pt x="1540193" y="1526615"/>
                  </a:lnTo>
                  <a:lnTo>
                    <a:pt x="1542097" y="1519949"/>
                  </a:lnTo>
                  <a:lnTo>
                    <a:pt x="1544003" y="1512965"/>
                  </a:lnTo>
                  <a:lnTo>
                    <a:pt x="1545273" y="1506299"/>
                  </a:lnTo>
                  <a:lnTo>
                    <a:pt x="1546543" y="1499316"/>
                  </a:lnTo>
                  <a:lnTo>
                    <a:pt x="1547177" y="1492332"/>
                  </a:lnTo>
                  <a:lnTo>
                    <a:pt x="1547495" y="1485349"/>
                  </a:lnTo>
                  <a:lnTo>
                    <a:pt x="1547495" y="1478048"/>
                  </a:lnTo>
                  <a:lnTo>
                    <a:pt x="1547495" y="894293"/>
                  </a:lnTo>
                  <a:lnTo>
                    <a:pt x="1547495" y="711770"/>
                  </a:lnTo>
                  <a:lnTo>
                    <a:pt x="1547495" y="664473"/>
                  </a:lnTo>
                  <a:lnTo>
                    <a:pt x="1547495" y="617810"/>
                  </a:lnTo>
                  <a:lnTo>
                    <a:pt x="1510347" y="590511"/>
                  </a:lnTo>
                  <a:lnTo>
                    <a:pt x="1505585" y="587337"/>
                  </a:lnTo>
                  <a:lnTo>
                    <a:pt x="1494473" y="580036"/>
                  </a:lnTo>
                  <a:lnTo>
                    <a:pt x="1477645" y="568926"/>
                  </a:lnTo>
                  <a:lnTo>
                    <a:pt x="1455103" y="555277"/>
                  </a:lnTo>
                  <a:lnTo>
                    <a:pt x="1441767" y="547976"/>
                  </a:lnTo>
                  <a:lnTo>
                    <a:pt x="1427163" y="539723"/>
                  </a:lnTo>
                  <a:lnTo>
                    <a:pt x="1411605" y="531469"/>
                  </a:lnTo>
                  <a:lnTo>
                    <a:pt x="1395095" y="523216"/>
                  </a:lnTo>
                  <a:lnTo>
                    <a:pt x="1376997" y="514645"/>
                  </a:lnTo>
                  <a:lnTo>
                    <a:pt x="1357947" y="506075"/>
                  </a:lnTo>
                  <a:lnTo>
                    <a:pt x="1338263" y="497822"/>
                  </a:lnTo>
                  <a:lnTo>
                    <a:pt x="1317625" y="489251"/>
                  </a:lnTo>
                  <a:lnTo>
                    <a:pt x="1333817" y="480046"/>
                  </a:lnTo>
                  <a:lnTo>
                    <a:pt x="1352550" y="469888"/>
                  </a:lnTo>
                  <a:lnTo>
                    <a:pt x="1373505" y="459730"/>
                  </a:lnTo>
                  <a:lnTo>
                    <a:pt x="1384617" y="454334"/>
                  </a:lnTo>
                  <a:lnTo>
                    <a:pt x="1396365" y="448937"/>
                  </a:lnTo>
                  <a:lnTo>
                    <a:pt x="1409065" y="443541"/>
                  </a:lnTo>
                  <a:lnTo>
                    <a:pt x="1421765" y="438462"/>
                  </a:lnTo>
                  <a:lnTo>
                    <a:pt x="1435100" y="433701"/>
                  </a:lnTo>
                  <a:lnTo>
                    <a:pt x="1448753" y="428304"/>
                  </a:lnTo>
                  <a:lnTo>
                    <a:pt x="1462723" y="423543"/>
                  </a:lnTo>
                  <a:lnTo>
                    <a:pt x="1477010" y="419099"/>
                  </a:lnTo>
                  <a:lnTo>
                    <a:pt x="1492250" y="414972"/>
                  </a:lnTo>
                  <a:lnTo>
                    <a:pt x="1507490" y="411163"/>
                  </a:lnTo>
                  <a:close/>
                  <a:moveTo>
                    <a:pt x="998060" y="104775"/>
                  </a:moveTo>
                  <a:lnTo>
                    <a:pt x="1006321" y="105093"/>
                  </a:lnTo>
                  <a:lnTo>
                    <a:pt x="1014264" y="105411"/>
                  </a:lnTo>
                  <a:lnTo>
                    <a:pt x="1022525" y="106683"/>
                  </a:lnTo>
                  <a:lnTo>
                    <a:pt x="1030469" y="108272"/>
                  </a:lnTo>
                  <a:lnTo>
                    <a:pt x="1038730" y="109862"/>
                  </a:lnTo>
                  <a:lnTo>
                    <a:pt x="1046673" y="112087"/>
                  </a:lnTo>
                  <a:lnTo>
                    <a:pt x="1054934" y="114948"/>
                  </a:lnTo>
                  <a:lnTo>
                    <a:pt x="1062560" y="117810"/>
                  </a:lnTo>
                  <a:lnTo>
                    <a:pt x="1070503" y="121307"/>
                  </a:lnTo>
                  <a:lnTo>
                    <a:pt x="1078129" y="125122"/>
                  </a:lnTo>
                  <a:lnTo>
                    <a:pt x="1085437" y="129572"/>
                  </a:lnTo>
                  <a:lnTo>
                    <a:pt x="1092745" y="134023"/>
                  </a:lnTo>
                  <a:lnTo>
                    <a:pt x="1099735" y="139110"/>
                  </a:lnTo>
                  <a:lnTo>
                    <a:pt x="1107043" y="144832"/>
                  </a:lnTo>
                  <a:lnTo>
                    <a:pt x="1113398" y="150237"/>
                  </a:lnTo>
                  <a:lnTo>
                    <a:pt x="1119752" y="156595"/>
                  </a:lnTo>
                  <a:lnTo>
                    <a:pt x="1126107" y="163271"/>
                  </a:lnTo>
                  <a:lnTo>
                    <a:pt x="1132144" y="170265"/>
                  </a:lnTo>
                  <a:lnTo>
                    <a:pt x="1137545" y="177577"/>
                  </a:lnTo>
                  <a:lnTo>
                    <a:pt x="1142947" y="185843"/>
                  </a:lnTo>
                  <a:lnTo>
                    <a:pt x="1147713" y="193791"/>
                  </a:lnTo>
                  <a:lnTo>
                    <a:pt x="1152797" y="202374"/>
                  </a:lnTo>
                  <a:lnTo>
                    <a:pt x="1156610" y="211594"/>
                  </a:lnTo>
                  <a:lnTo>
                    <a:pt x="1160740" y="220813"/>
                  </a:lnTo>
                  <a:lnTo>
                    <a:pt x="1164235" y="230351"/>
                  </a:lnTo>
                  <a:lnTo>
                    <a:pt x="1167413" y="240842"/>
                  </a:lnTo>
                  <a:lnTo>
                    <a:pt x="1169954" y="251015"/>
                  </a:lnTo>
                  <a:lnTo>
                    <a:pt x="1172179" y="262142"/>
                  </a:lnTo>
                  <a:lnTo>
                    <a:pt x="1174085" y="273587"/>
                  </a:lnTo>
                  <a:lnTo>
                    <a:pt x="1175038" y="285032"/>
                  </a:lnTo>
                  <a:lnTo>
                    <a:pt x="1175991" y="297112"/>
                  </a:lnTo>
                  <a:lnTo>
                    <a:pt x="1176309" y="309829"/>
                  </a:lnTo>
                  <a:lnTo>
                    <a:pt x="1176309" y="314280"/>
                  </a:lnTo>
                  <a:lnTo>
                    <a:pt x="1175991" y="318731"/>
                  </a:lnTo>
                  <a:lnTo>
                    <a:pt x="1176309" y="318731"/>
                  </a:lnTo>
                  <a:lnTo>
                    <a:pt x="1180440" y="318731"/>
                  </a:lnTo>
                  <a:lnTo>
                    <a:pt x="1184253" y="319684"/>
                  </a:lnTo>
                  <a:lnTo>
                    <a:pt x="1188065" y="320956"/>
                  </a:lnTo>
                  <a:lnTo>
                    <a:pt x="1191878" y="322545"/>
                  </a:lnTo>
                  <a:lnTo>
                    <a:pt x="1195373" y="324771"/>
                  </a:lnTo>
                  <a:lnTo>
                    <a:pt x="1198868" y="327314"/>
                  </a:lnTo>
                  <a:lnTo>
                    <a:pt x="1201728" y="330811"/>
                  </a:lnTo>
                  <a:lnTo>
                    <a:pt x="1204588" y="333990"/>
                  </a:lnTo>
                  <a:lnTo>
                    <a:pt x="1207129" y="337805"/>
                  </a:lnTo>
                  <a:lnTo>
                    <a:pt x="1209354" y="341938"/>
                  </a:lnTo>
                  <a:lnTo>
                    <a:pt x="1211260" y="346389"/>
                  </a:lnTo>
                  <a:lnTo>
                    <a:pt x="1213166" y="351158"/>
                  </a:lnTo>
                  <a:lnTo>
                    <a:pt x="1214755" y="355926"/>
                  </a:lnTo>
                  <a:lnTo>
                    <a:pt x="1215391" y="361013"/>
                  </a:lnTo>
                  <a:lnTo>
                    <a:pt x="1216026" y="366100"/>
                  </a:lnTo>
                  <a:lnTo>
                    <a:pt x="1216026" y="371822"/>
                  </a:lnTo>
                  <a:lnTo>
                    <a:pt x="1215708" y="377226"/>
                  </a:lnTo>
                  <a:lnTo>
                    <a:pt x="1214755" y="382631"/>
                  </a:lnTo>
                  <a:lnTo>
                    <a:pt x="1212849" y="387718"/>
                  </a:lnTo>
                  <a:lnTo>
                    <a:pt x="1209989" y="392804"/>
                  </a:lnTo>
                  <a:lnTo>
                    <a:pt x="1206812" y="397255"/>
                  </a:lnTo>
                  <a:lnTo>
                    <a:pt x="1203317" y="401706"/>
                  </a:lnTo>
                  <a:lnTo>
                    <a:pt x="1199186" y="405839"/>
                  </a:lnTo>
                  <a:lnTo>
                    <a:pt x="1194738" y="409654"/>
                  </a:lnTo>
                  <a:lnTo>
                    <a:pt x="1189972" y="413151"/>
                  </a:lnTo>
                  <a:lnTo>
                    <a:pt x="1185206" y="416012"/>
                  </a:lnTo>
                  <a:lnTo>
                    <a:pt x="1179804" y="419191"/>
                  </a:lnTo>
                  <a:lnTo>
                    <a:pt x="1175038" y="421098"/>
                  </a:lnTo>
                  <a:lnTo>
                    <a:pt x="1169954" y="423006"/>
                  </a:lnTo>
                  <a:lnTo>
                    <a:pt x="1165188" y="424278"/>
                  </a:lnTo>
                  <a:lnTo>
                    <a:pt x="1160740" y="424913"/>
                  </a:lnTo>
                  <a:lnTo>
                    <a:pt x="1156292" y="425231"/>
                  </a:lnTo>
                  <a:lnTo>
                    <a:pt x="1155974" y="425231"/>
                  </a:lnTo>
                  <a:lnTo>
                    <a:pt x="1149619" y="442399"/>
                  </a:lnTo>
                  <a:lnTo>
                    <a:pt x="1142629" y="458930"/>
                  </a:lnTo>
                  <a:lnTo>
                    <a:pt x="1135321" y="474826"/>
                  </a:lnTo>
                  <a:lnTo>
                    <a:pt x="1126743" y="490403"/>
                  </a:lnTo>
                  <a:lnTo>
                    <a:pt x="1120706" y="500895"/>
                  </a:lnTo>
                  <a:lnTo>
                    <a:pt x="1113398" y="511704"/>
                  </a:lnTo>
                  <a:lnTo>
                    <a:pt x="1106407" y="521559"/>
                  </a:lnTo>
                  <a:lnTo>
                    <a:pt x="1099100" y="531414"/>
                  </a:lnTo>
                  <a:lnTo>
                    <a:pt x="1091792" y="540634"/>
                  </a:lnTo>
                  <a:lnTo>
                    <a:pt x="1084166" y="548899"/>
                  </a:lnTo>
                  <a:lnTo>
                    <a:pt x="1075905" y="556847"/>
                  </a:lnTo>
                  <a:lnTo>
                    <a:pt x="1067644" y="564159"/>
                  </a:lnTo>
                  <a:lnTo>
                    <a:pt x="1059700" y="570835"/>
                  </a:lnTo>
                  <a:lnTo>
                    <a:pt x="1050804" y="576558"/>
                  </a:lnTo>
                  <a:lnTo>
                    <a:pt x="1042225" y="581644"/>
                  </a:lnTo>
                  <a:lnTo>
                    <a:pt x="1033328" y="585777"/>
                  </a:lnTo>
                  <a:lnTo>
                    <a:pt x="1024750" y="589274"/>
                  </a:lnTo>
                  <a:lnTo>
                    <a:pt x="1020301" y="590864"/>
                  </a:lnTo>
                  <a:lnTo>
                    <a:pt x="1015853" y="591818"/>
                  </a:lnTo>
                  <a:lnTo>
                    <a:pt x="1011405" y="592453"/>
                  </a:lnTo>
                  <a:lnTo>
                    <a:pt x="1006956" y="593407"/>
                  </a:lnTo>
                  <a:lnTo>
                    <a:pt x="1002508" y="593725"/>
                  </a:lnTo>
                  <a:lnTo>
                    <a:pt x="998060" y="593725"/>
                  </a:lnTo>
                  <a:lnTo>
                    <a:pt x="991705" y="593725"/>
                  </a:lnTo>
                  <a:lnTo>
                    <a:pt x="985668" y="593089"/>
                  </a:lnTo>
                  <a:lnTo>
                    <a:pt x="979314" y="591500"/>
                  </a:lnTo>
                  <a:lnTo>
                    <a:pt x="973277" y="589910"/>
                  </a:lnTo>
                  <a:lnTo>
                    <a:pt x="966922" y="587685"/>
                  </a:lnTo>
                  <a:lnTo>
                    <a:pt x="960885" y="585142"/>
                  </a:lnTo>
                  <a:lnTo>
                    <a:pt x="954848" y="582280"/>
                  </a:lnTo>
                  <a:lnTo>
                    <a:pt x="949129" y="578783"/>
                  </a:lnTo>
                  <a:lnTo>
                    <a:pt x="943409" y="575286"/>
                  </a:lnTo>
                  <a:lnTo>
                    <a:pt x="938008" y="571471"/>
                  </a:lnTo>
                  <a:lnTo>
                    <a:pt x="932289" y="567338"/>
                  </a:lnTo>
                  <a:lnTo>
                    <a:pt x="927205" y="562888"/>
                  </a:lnTo>
                  <a:lnTo>
                    <a:pt x="921804" y="558755"/>
                  </a:lnTo>
                  <a:lnTo>
                    <a:pt x="916402" y="553350"/>
                  </a:lnTo>
                  <a:lnTo>
                    <a:pt x="911319" y="548264"/>
                  </a:lnTo>
                  <a:lnTo>
                    <a:pt x="906552" y="543177"/>
                  </a:lnTo>
                  <a:lnTo>
                    <a:pt x="901469" y="537137"/>
                  </a:lnTo>
                  <a:lnTo>
                    <a:pt x="896703" y="531414"/>
                  </a:lnTo>
                  <a:lnTo>
                    <a:pt x="886853" y="518698"/>
                  </a:lnTo>
                  <a:lnTo>
                    <a:pt x="878274" y="505345"/>
                  </a:lnTo>
                  <a:lnTo>
                    <a:pt x="869695" y="491039"/>
                  </a:lnTo>
                  <a:lnTo>
                    <a:pt x="861116" y="475144"/>
                  </a:lnTo>
                  <a:lnTo>
                    <a:pt x="853491" y="458930"/>
                  </a:lnTo>
                  <a:lnTo>
                    <a:pt x="846183" y="442081"/>
                  </a:lnTo>
                  <a:lnTo>
                    <a:pt x="843006" y="433497"/>
                  </a:lnTo>
                  <a:lnTo>
                    <a:pt x="839828" y="424595"/>
                  </a:lnTo>
                  <a:lnTo>
                    <a:pt x="835698" y="423960"/>
                  </a:lnTo>
                  <a:lnTo>
                    <a:pt x="831249" y="422370"/>
                  </a:lnTo>
                  <a:lnTo>
                    <a:pt x="826483" y="420781"/>
                  </a:lnTo>
                  <a:lnTo>
                    <a:pt x="822035" y="418555"/>
                  </a:lnTo>
                  <a:lnTo>
                    <a:pt x="817269" y="416012"/>
                  </a:lnTo>
                  <a:lnTo>
                    <a:pt x="812821" y="413469"/>
                  </a:lnTo>
                  <a:lnTo>
                    <a:pt x="808690" y="410607"/>
                  </a:lnTo>
                  <a:lnTo>
                    <a:pt x="804242" y="407110"/>
                  </a:lnTo>
                  <a:lnTo>
                    <a:pt x="800747" y="403613"/>
                  </a:lnTo>
                  <a:lnTo>
                    <a:pt x="796934" y="399480"/>
                  </a:lnTo>
                  <a:lnTo>
                    <a:pt x="794074" y="395348"/>
                  </a:lnTo>
                  <a:lnTo>
                    <a:pt x="791532" y="390897"/>
                  </a:lnTo>
                  <a:lnTo>
                    <a:pt x="789308" y="386446"/>
                  </a:lnTo>
                  <a:lnTo>
                    <a:pt x="787402" y="381677"/>
                  </a:lnTo>
                  <a:lnTo>
                    <a:pt x="786131" y="376909"/>
                  </a:lnTo>
                  <a:lnTo>
                    <a:pt x="785813" y="371822"/>
                  </a:lnTo>
                  <a:lnTo>
                    <a:pt x="786131" y="367053"/>
                  </a:lnTo>
                  <a:lnTo>
                    <a:pt x="786766" y="362285"/>
                  </a:lnTo>
                  <a:lnTo>
                    <a:pt x="787402" y="357516"/>
                  </a:lnTo>
                  <a:lnTo>
                    <a:pt x="788355" y="353065"/>
                  </a:lnTo>
                  <a:lnTo>
                    <a:pt x="789944" y="348614"/>
                  </a:lnTo>
                  <a:lnTo>
                    <a:pt x="791850" y="344481"/>
                  </a:lnTo>
                  <a:lnTo>
                    <a:pt x="793757" y="340349"/>
                  </a:lnTo>
                  <a:lnTo>
                    <a:pt x="795981" y="337169"/>
                  </a:lnTo>
                  <a:lnTo>
                    <a:pt x="798205" y="333672"/>
                  </a:lnTo>
                  <a:lnTo>
                    <a:pt x="800747" y="330493"/>
                  </a:lnTo>
                  <a:lnTo>
                    <a:pt x="803606" y="327950"/>
                  </a:lnTo>
                  <a:lnTo>
                    <a:pt x="806466" y="325407"/>
                  </a:lnTo>
                  <a:lnTo>
                    <a:pt x="809961" y="323181"/>
                  </a:lnTo>
                  <a:lnTo>
                    <a:pt x="813138" y="321592"/>
                  </a:lnTo>
                  <a:lnTo>
                    <a:pt x="816634" y="320002"/>
                  </a:lnTo>
                  <a:lnTo>
                    <a:pt x="820129" y="319366"/>
                  </a:lnTo>
                  <a:lnTo>
                    <a:pt x="819493" y="309829"/>
                  </a:lnTo>
                  <a:lnTo>
                    <a:pt x="819811" y="297112"/>
                  </a:lnTo>
                  <a:lnTo>
                    <a:pt x="820446" y="285032"/>
                  </a:lnTo>
                  <a:lnTo>
                    <a:pt x="822035" y="273587"/>
                  </a:lnTo>
                  <a:lnTo>
                    <a:pt x="823941" y="262142"/>
                  </a:lnTo>
                  <a:lnTo>
                    <a:pt x="826166" y="251015"/>
                  </a:lnTo>
                  <a:lnTo>
                    <a:pt x="828707" y="240842"/>
                  </a:lnTo>
                  <a:lnTo>
                    <a:pt x="831567" y="230351"/>
                  </a:lnTo>
                  <a:lnTo>
                    <a:pt x="835380" y="220813"/>
                  </a:lnTo>
                  <a:lnTo>
                    <a:pt x="838875" y="211594"/>
                  </a:lnTo>
                  <a:lnTo>
                    <a:pt x="843323" y="202374"/>
                  </a:lnTo>
                  <a:lnTo>
                    <a:pt x="847772" y="193791"/>
                  </a:lnTo>
                  <a:lnTo>
                    <a:pt x="853173" y="185843"/>
                  </a:lnTo>
                  <a:lnTo>
                    <a:pt x="858257" y="177577"/>
                  </a:lnTo>
                  <a:lnTo>
                    <a:pt x="863658" y="170265"/>
                  </a:lnTo>
                  <a:lnTo>
                    <a:pt x="869695" y="163271"/>
                  </a:lnTo>
                  <a:lnTo>
                    <a:pt x="876050" y="156595"/>
                  </a:lnTo>
                  <a:lnTo>
                    <a:pt x="882722" y="150237"/>
                  </a:lnTo>
                  <a:lnTo>
                    <a:pt x="889077" y="144832"/>
                  </a:lnTo>
                  <a:lnTo>
                    <a:pt x="895750" y="139110"/>
                  </a:lnTo>
                  <a:lnTo>
                    <a:pt x="903375" y="134023"/>
                  </a:lnTo>
                  <a:lnTo>
                    <a:pt x="910365" y="129572"/>
                  </a:lnTo>
                  <a:lnTo>
                    <a:pt x="917991" y="125122"/>
                  </a:lnTo>
                  <a:lnTo>
                    <a:pt x="925299" y="121307"/>
                  </a:lnTo>
                  <a:lnTo>
                    <a:pt x="933242" y="117810"/>
                  </a:lnTo>
                  <a:lnTo>
                    <a:pt x="940868" y="114948"/>
                  </a:lnTo>
                  <a:lnTo>
                    <a:pt x="949129" y="112087"/>
                  </a:lnTo>
                  <a:lnTo>
                    <a:pt x="957072" y="109862"/>
                  </a:lnTo>
                  <a:lnTo>
                    <a:pt x="965333" y="108272"/>
                  </a:lnTo>
                  <a:lnTo>
                    <a:pt x="973277" y="106683"/>
                  </a:lnTo>
                  <a:lnTo>
                    <a:pt x="981538" y="105411"/>
                  </a:lnTo>
                  <a:lnTo>
                    <a:pt x="989481" y="105093"/>
                  </a:lnTo>
                  <a:lnTo>
                    <a:pt x="998060" y="104775"/>
                  </a:lnTo>
                  <a:close/>
                  <a:moveTo>
                    <a:pt x="1624013" y="0"/>
                  </a:moveTo>
                  <a:lnTo>
                    <a:pt x="1630997" y="0"/>
                  </a:lnTo>
                  <a:lnTo>
                    <a:pt x="1637983" y="0"/>
                  </a:lnTo>
                  <a:lnTo>
                    <a:pt x="1644967" y="636"/>
                  </a:lnTo>
                  <a:lnTo>
                    <a:pt x="1651953" y="1589"/>
                  </a:lnTo>
                  <a:lnTo>
                    <a:pt x="1658937" y="2542"/>
                  </a:lnTo>
                  <a:lnTo>
                    <a:pt x="1665605" y="4131"/>
                  </a:lnTo>
                  <a:lnTo>
                    <a:pt x="1672590" y="6355"/>
                  </a:lnTo>
                  <a:lnTo>
                    <a:pt x="1679257" y="8579"/>
                  </a:lnTo>
                  <a:lnTo>
                    <a:pt x="1685925" y="11121"/>
                  </a:lnTo>
                  <a:lnTo>
                    <a:pt x="1692593" y="13981"/>
                  </a:lnTo>
                  <a:lnTo>
                    <a:pt x="1698625" y="16841"/>
                  </a:lnTo>
                  <a:lnTo>
                    <a:pt x="1705293" y="20653"/>
                  </a:lnTo>
                  <a:lnTo>
                    <a:pt x="1711325" y="24784"/>
                  </a:lnTo>
                  <a:lnTo>
                    <a:pt x="1717675" y="28915"/>
                  </a:lnTo>
                  <a:lnTo>
                    <a:pt x="1723073" y="33681"/>
                  </a:lnTo>
                  <a:lnTo>
                    <a:pt x="1729105" y="38447"/>
                  </a:lnTo>
                  <a:lnTo>
                    <a:pt x="1734503" y="43849"/>
                  </a:lnTo>
                  <a:lnTo>
                    <a:pt x="1739583" y="49568"/>
                  </a:lnTo>
                  <a:lnTo>
                    <a:pt x="1744345" y="55288"/>
                  </a:lnTo>
                  <a:lnTo>
                    <a:pt x="1749425" y="61642"/>
                  </a:lnTo>
                  <a:lnTo>
                    <a:pt x="1753553" y="68315"/>
                  </a:lnTo>
                  <a:lnTo>
                    <a:pt x="1757997" y="75305"/>
                  </a:lnTo>
                  <a:lnTo>
                    <a:pt x="1762125" y="82613"/>
                  </a:lnTo>
                  <a:lnTo>
                    <a:pt x="1765617" y="89922"/>
                  </a:lnTo>
                  <a:lnTo>
                    <a:pt x="1768793" y="98183"/>
                  </a:lnTo>
                  <a:lnTo>
                    <a:pt x="1771650" y="106127"/>
                  </a:lnTo>
                  <a:lnTo>
                    <a:pt x="1774190" y="115023"/>
                  </a:lnTo>
                  <a:lnTo>
                    <a:pt x="1777047" y="123920"/>
                  </a:lnTo>
                  <a:lnTo>
                    <a:pt x="1778635" y="133135"/>
                  </a:lnTo>
                  <a:lnTo>
                    <a:pt x="1780223" y="142667"/>
                  </a:lnTo>
                  <a:lnTo>
                    <a:pt x="1781493" y="152835"/>
                  </a:lnTo>
                  <a:lnTo>
                    <a:pt x="1781810" y="163003"/>
                  </a:lnTo>
                  <a:lnTo>
                    <a:pt x="1782127" y="173488"/>
                  </a:lnTo>
                  <a:lnTo>
                    <a:pt x="1781810" y="181114"/>
                  </a:lnTo>
                  <a:lnTo>
                    <a:pt x="1782127" y="180796"/>
                  </a:lnTo>
                  <a:lnTo>
                    <a:pt x="1785303" y="181114"/>
                  </a:lnTo>
                  <a:lnTo>
                    <a:pt x="1789113" y="182067"/>
                  </a:lnTo>
                  <a:lnTo>
                    <a:pt x="1791970" y="183021"/>
                  </a:lnTo>
                  <a:lnTo>
                    <a:pt x="1795463" y="184609"/>
                  </a:lnTo>
                  <a:lnTo>
                    <a:pt x="1798320" y="186516"/>
                  </a:lnTo>
                  <a:lnTo>
                    <a:pt x="1800860" y="188422"/>
                  </a:lnTo>
                  <a:lnTo>
                    <a:pt x="1803717" y="191600"/>
                  </a:lnTo>
                  <a:lnTo>
                    <a:pt x="1805940" y="194459"/>
                  </a:lnTo>
                  <a:lnTo>
                    <a:pt x="1808163" y="197319"/>
                  </a:lnTo>
                  <a:lnTo>
                    <a:pt x="1810067" y="201132"/>
                  </a:lnTo>
                  <a:lnTo>
                    <a:pt x="1811973" y="204945"/>
                  </a:lnTo>
                  <a:lnTo>
                    <a:pt x="1813560" y="208758"/>
                  </a:lnTo>
                  <a:lnTo>
                    <a:pt x="1814513" y="212888"/>
                  </a:lnTo>
                  <a:lnTo>
                    <a:pt x="1815147" y="217337"/>
                  </a:lnTo>
                  <a:lnTo>
                    <a:pt x="1816100" y="221785"/>
                  </a:lnTo>
                  <a:lnTo>
                    <a:pt x="1816100" y="226234"/>
                  </a:lnTo>
                  <a:lnTo>
                    <a:pt x="1815783" y="231000"/>
                  </a:lnTo>
                  <a:lnTo>
                    <a:pt x="1814513" y="235448"/>
                  </a:lnTo>
                  <a:lnTo>
                    <a:pt x="1812925" y="239897"/>
                  </a:lnTo>
                  <a:lnTo>
                    <a:pt x="1810703" y="244027"/>
                  </a:lnTo>
                  <a:lnTo>
                    <a:pt x="1807845" y="247840"/>
                  </a:lnTo>
                  <a:lnTo>
                    <a:pt x="1804987" y="251653"/>
                  </a:lnTo>
                  <a:lnTo>
                    <a:pt x="1801177" y="255148"/>
                  </a:lnTo>
                  <a:lnTo>
                    <a:pt x="1797685" y="258326"/>
                  </a:lnTo>
                  <a:lnTo>
                    <a:pt x="1793557" y="261186"/>
                  </a:lnTo>
                  <a:lnTo>
                    <a:pt x="1789430" y="263728"/>
                  </a:lnTo>
                  <a:lnTo>
                    <a:pt x="1785303" y="265952"/>
                  </a:lnTo>
                  <a:lnTo>
                    <a:pt x="1780857" y="267858"/>
                  </a:lnTo>
                  <a:lnTo>
                    <a:pt x="1777047" y="269765"/>
                  </a:lnTo>
                  <a:lnTo>
                    <a:pt x="1772920" y="270718"/>
                  </a:lnTo>
                  <a:lnTo>
                    <a:pt x="1768793" y="271353"/>
                  </a:lnTo>
                  <a:lnTo>
                    <a:pt x="1764983" y="271671"/>
                  </a:lnTo>
                  <a:lnTo>
                    <a:pt x="1764665" y="271671"/>
                  </a:lnTo>
                  <a:lnTo>
                    <a:pt x="1759585" y="285970"/>
                  </a:lnTo>
                  <a:lnTo>
                    <a:pt x="1753553" y="300268"/>
                  </a:lnTo>
                  <a:lnTo>
                    <a:pt x="1747203" y="313931"/>
                  </a:lnTo>
                  <a:lnTo>
                    <a:pt x="1739900" y="326959"/>
                  </a:lnTo>
                  <a:lnTo>
                    <a:pt x="1732597" y="339668"/>
                  </a:lnTo>
                  <a:lnTo>
                    <a:pt x="1724660" y="351425"/>
                  </a:lnTo>
                  <a:lnTo>
                    <a:pt x="1716405" y="362546"/>
                  </a:lnTo>
                  <a:lnTo>
                    <a:pt x="1707515" y="372396"/>
                  </a:lnTo>
                  <a:lnTo>
                    <a:pt x="1698625" y="381610"/>
                  </a:lnTo>
                  <a:lnTo>
                    <a:pt x="1693863" y="386059"/>
                  </a:lnTo>
                  <a:lnTo>
                    <a:pt x="1689417" y="390190"/>
                  </a:lnTo>
                  <a:lnTo>
                    <a:pt x="1684655" y="393685"/>
                  </a:lnTo>
                  <a:lnTo>
                    <a:pt x="1679893" y="397180"/>
                  </a:lnTo>
                  <a:lnTo>
                    <a:pt x="1675130" y="400357"/>
                  </a:lnTo>
                  <a:lnTo>
                    <a:pt x="1670367" y="403217"/>
                  </a:lnTo>
                  <a:lnTo>
                    <a:pt x="1665605" y="406077"/>
                  </a:lnTo>
                  <a:lnTo>
                    <a:pt x="1660843" y="408301"/>
                  </a:lnTo>
                  <a:lnTo>
                    <a:pt x="1655763" y="409890"/>
                  </a:lnTo>
                  <a:lnTo>
                    <a:pt x="1650683" y="411478"/>
                  </a:lnTo>
                  <a:lnTo>
                    <a:pt x="1645603" y="413067"/>
                  </a:lnTo>
                  <a:lnTo>
                    <a:pt x="1640840" y="413703"/>
                  </a:lnTo>
                  <a:lnTo>
                    <a:pt x="1636077" y="414338"/>
                  </a:lnTo>
                  <a:lnTo>
                    <a:pt x="1630997" y="414338"/>
                  </a:lnTo>
                  <a:lnTo>
                    <a:pt x="1626235" y="414338"/>
                  </a:lnTo>
                  <a:lnTo>
                    <a:pt x="1620837" y="413703"/>
                  </a:lnTo>
                  <a:lnTo>
                    <a:pt x="1616075" y="413067"/>
                  </a:lnTo>
                  <a:lnTo>
                    <a:pt x="1610995" y="411478"/>
                  </a:lnTo>
                  <a:lnTo>
                    <a:pt x="1606233" y="409890"/>
                  </a:lnTo>
                  <a:lnTo>
                    <a:pt x="1601153" y="408301"/>
                  </a:lnTo>
                  <a:lnTo>
                    <a:pt x="1596390" y="406077"/>
                  </a:lnTo>
                  <a:lnTo>
                    <a:pt x="1591310" y="403217"/>
                  </a:lnTo>
                  <a:lnTo>
                    <a:pt x="1586547" y="400357"/>
                  </a:lnTo>
                  <a:lnTo>
                    <a:pt x="1581785" y="397180"/>
                  </a:lnTo>
                  <a:lnTo>
                    <a:pt x="1577023" y="393685"/>
                  </a:lnTo>
                  <a:lnTo>
                    <a:pt x="1572260" y="390190"/>
                  </a:lnTo>
                  <a:lnTo>
                    <a:pt x="1567497" y="386059"/>
                  </a:lnTo>
                  <a:lnTo>
                    <a:pt x="1563053" y="381610"/>
                  </a:lnTo>
                  <a:lnTo>
                    <a:pt x="1553845" y="372396"/>
                  </a:lnTo>
                  <a:lnTo>
                    <a:pt x="1545273" y="361910"/>
                  </a:lnTo>
                  <a:lnTo>
                    <a:pt x="1537017" y="351107"/>
                  </a:lnTo>
                  <a:lnTo>
                    <a:pt x="1529080" y="339033"/>
                  </a:lnTo>
                  <a:lnTo>
                    <a:pt x="1521777" y="326641"/>
                  </a:lnTo>
                  <a:lnTo>
                    <a:pt x="1514793" y="313613"/>
                  </a:lnTo>
                  <a:lnTo>
                    <a:pt x="1508125" y="299950"/>
                  </a:lnTo>
                  <a:lnTo>
                    <a:pt x="1502093" y="285652"/>
                  </a:lnTo>
                  <a:lnTo>
                    <a:pt x="1496695" y="271353"/>
                  </a:lnTo>
                  <a:lnTo>
                    <a:pt x="1493520" y="270400"/>
                  </a:lnTo>
                  <a:lnTo>
                    <a:pt x="1489393" y="269447"/>
                  </a:lnTo>
                  <a:lnTo>
                    <a:pt x="1485583" y="267858"/>
                  </a:lnTo>
                  <a:lnTo>
                    <a:pt x="1481455" y="265952"/>
                  </a:lnTo>
                  <a:lnTo>
                    <a:pt x="1477963" y="263728"/>
                  </a:lnTo>
                  <a:lnTo>
                    <a:pt x="1474153" y="261503"/>
                  </a:lnTo>
                  <a:lnTo>
                    <a:pt x="1470660" y="258961"/>
                  </a:lnTo>
                  <a:lnTo>
                    <a:pt x="1466850" y="256102"/>
                  </a:lnTo>
                  <a:lnTo>
                    <a:pt x="1463675" y="253242"/>
                  </a:lnTo>
                  <a:lnTo>
                    <a:pt x="1460500" y="249747"/>
                  </a:lnTo>
                  <a:lnTo>
                    <a:pt x="1457960" y="246252"/>
                  </a:lnTo>
                  <a:lnTo>
                    <a:pt x="1455737" y="242439"/>
                  </a:lnTo>
                  <a:lnTo>
                    <a:pt x="1453515" y="238626"/>
                  </a:lnTo>
                  <a:lnTo>
                    <a:pt x="1452563" y="234813"/>
                  </a:lnTo>
                  <a:lnTo>
                    <a:pt x="1451293" y="230682"/>
                  </a:lnTo>
                  <a:lnTo>
                    <a:pt x="1450975" y="226234"/>
                  </a:lnTo>
                  <a:lnTo>
                    <a:pt x="1451293" y="222103"/>
                  </a:lnTo>
                  <a:lnTo>
                    <a:pt x="1451610" y="217972"/>
                  </a:lnTo>
                  <a:lnTo>
                    <a:pt x="1452563" y="214159"/>
                  </a:lnTo>
                  <a:lnTo>
                    <a:pt x="1453197" y="210347"/>
                  </a:lnTo>
                  <a:lnTo>
                    <a:pt x="1454785" y="206534"/>
                  </a:lnTo>
                  <a:lnTo>
                    <a:pt x="1456055" y="203038"/>
                  </a:lnTo>
                  <a:lnTo>
                    <a:pt x="1457643" y="199861"/>
                  </a:lnTo>
                  <a:lnTo>
                    <a:pt x="1459547" y="196684"/>
                  </a:lnTo>
                  <a:lnTo>
                    <a:pt x="1461770" y="193824"/>
                  </a:lnTo>
                  <a:lnTo>
                    <a:pt x="1463993" y="191282"/>
                  </a:lnTo>
                  <a:lnTo>
                    <a:pt x="1466215" y="189058"/>
                  </a:lnTo>
                  <a:lnTo>
                    <a:pt x="1468755" y="186833"/>
                  </a:lnTo>
                  <a:lnTo>
                    <a:pt x="1471295" y="185245"/>
                  </a:lnTo>
                  <a:lnTo>
                    <a:pt x="1474153" y="183656"/>
                  </a:lnTo>
                  <a:lnTo>
                    <a:pt x="1477010" y="182703"/>
                  </a:lnTo>
                  <a:lnTo>
                    <a:pt x="1480185" y="182067"/>
                  </a:lnTo>
                  <a:lnTo>
                    <a:pt x="1479867" y="173488"/>
                  </a:lnTo>
                  <a:lnTo>
                    <a:pt x="1480185" y="163003"/>
                  </a:lnTo>
                  <a:lnTo>
                    <a:pt x="1480820" y="152835"/>
                  </a:lnTo>
                  <a:lnTo>
                    <a:pt x="1481455" y="142667"/>
                  </a:lnTo>
                  <a:lnTo>
                    <a:pt x="1483043" y="133135"/>
                  </a:lnTo>
                  <a:lnTo>
                    <a:pt x="1485265" y="123920"/>
                  </a:lnTo>
                  <a:lnTo>
                    <a:pt x="1487487" y="115023"/>
                  </a:lnTo>
                  <a:lnTo>
                    <a:pt x="1490027" y="106127"/>
                  </a:lnTo>
                  <a:lnTo>
                    <a:pt x="1492885" y="98183"/>
                  </a:lnTo>
                  <a:lnTo>
                    <a:pt x="1496377" y="89922"/>
                  </a:lnTo>
                  <a:lnTo>
                    <a:pt x="1499870" y="82613"/>
                  </a:lnTo>
                  <a:lnTo>
                    <a:pt x="1503680" y="75305"/>
                  </a:lnTo>
                  <a:lnTo>
                    <a:pt x="1508125" y="68315"/>
                  </a:lnTo>
                  <a:lnTo>
                    <a:pt x="1512570" y="61642"/>
                  </a:lnTo>
                  <a:lnTo>
                    <a:pt x="1517333" y="55288"/>
                  </a:lnTo>
                  <a:lnTo>
                    <a:pt x="1522095" y="49568"/>
                  </a:lnTo>
                  <a:lnTo>
                    <a:pt x="1527810" y="43849"/>
                  </a:lnTo>
                  <a:lnTo>
                    <a:pt x="1532890" y="38447"/>
                  </a:lnTo>
                  <a:lnTo>
                    <a:pt x="1538605" y="33681"/>
                  </a:lnTo>
                  <a:lnTo>
                    <a:pt x="1544637" y="28915"/>
                  </a:lnTo>
                  <a:lnTo>
                    <a:pt x="1550670" y="24784"/>
                  </a:lnTo>
                  <a:lnTo>
                    <a:pt x="1556703" y="20653"/>
                  </a:lnTo>
                  <a:lnTo>
                    <a:pt x="1563053" y="16841"/>
                  </a:lnTo>
                  <a:lnTo>
                    <a:pt x="1569403" y="13981"/>
                  </a:lnTo>
                  <a:lnTo>
                    <a:pt x="1576070" y="11121"/>
                  </a:lnTo>
                  <a:lnTo>
                    <a:pt x="1582737" y="8579"/>
                  </a:lnTo>
                  <a:lnTo>
                    <a:pt x="1589405" y="6355"/>
                  </a:lnTo>
                  <a:lnTo>
                    <a:pt x="1596390" y="4131"/>
                  </a:lnTo>
                  <a:lnTo>
                    <a:pt x="1603375" y="2542"/>
                  </a:lnTo>
                  <a:lnTo>
                    <a:pt x="1610043" y="1589"/>
                  </a:lnTo>
                  <a:lnTo>
                    <a:pt x="1617027" y="636"/>
                  </a:lnTo>
                  <a:lnTo>
                    <a:pt x="1624013" y="0"/>
                  </a:lnTo>
                  <a:close/>
                  <a:moveTo>
                    <a:pt x="342733" y="0"/>
                  </a:moveTo>
                  <a:lnTo>
                    <a:pt x="349724" y="0"/>
                  </a:lnTo>
                  <a:lnTo>
                    <a:pt x="357033" y="0"/>
                  </a:lnTo>
                  <a:lnTo>
                    <a:pt x="363389" y="636"/>
                  </a:lnTo>
                  <a:lnTo>
                    <a:pt x="370380" y="1589"/>
                  </a:lnTo>
                  <a:lnTo>
                    <a:pt x="377688" y="2542"/>
                  </a:lnTo>
                  <a:lnTo>
                    <a:pt x="384680" y="4131"/>
                  </a:lnTo>
                  <a:lnTo>
                    <a:pt x="391353" y="6355"/>
                  </a:lnTo>
                  <a:lnTo>
                    <a:pt x="398344" y="8579"/>
                  </a:lnTo>
                  <a:lnTo>
                    <a:pt x="404699" y="11121"/>
                  </a:lnTo>
                  <a:lnTo>
                    <a:pt x="411373" y="13981"/>
                  </a:lnTo>
                  <a:lnTo>
                    <a:pt x="417728" y="16841"/>
                  </a:lnTo>
                  <a:lnTo>
                    <a:pt x="424084" y="20653"/>
                  </a:lnTo>
                  <a:lnTo>
                    <a:pt x="430439" y="24784"/>
                  </a:lnTo>
                  <a:lnTo>
                    <a:pt x="436159" y="28915"/>
                  </a:lnTo>
                  <a:lnTo>
                    <a:pt x="442197" y="33681"/>
                  </a:lnTo>
                  <a:lnTo>
                    <a:pt x="447917" y="38447"/>
                  </a:lnTo>
                  <a:lnTo>
                    <a:pt x="453319" y="43849"/>
                  </a:lnTo>
                  <a:lnTo>
                    <a:pt x="458721" y="49568"/>
                  </a:lnTo>
                  <a:lnTo>
                    <a:pt x="463488" y="55288"/>
                  </a:lnTo>
                  <a:lnTo>
                    <a:pt x="468255" y="61642"/>
                  </a:lnTo>
                  <a:lnTo>
                    <a:pt x="472704" y="68315"/>
                  </a:lnTo>
                  <a:lnTo>
                    <a:pt x="477152" y="75305"/>
                  </a:lnTo>
                  <a:lnTo>
                    <a:pt x="480966" y="82614"/>
                  </a:lnTo>
                  <a:lnTo>
                    <a:pt x="484461" y="89922"/>
                  </a:lnTo>
                  <a:lnTo>
                    <a:pt x="487957" y="98183"/>
                  </a:lnTo>
                  <a:lnTo>
                    <a:pt x="490817" y="106127"/>
                  </a:lnTo>
                  <a:lnTo>
                    <a:pt x="493359" y="115023"/>
                  </a:lnTo>
                  <a:lnTo>
                    <a:pt x="495584" y="123920"/>
                  </a:lnTo>
                  <a:lnTo>
                    <a:pt x="497808" y="133135"/>
                  </a:lnTo>
                  <a:lnTo>
                    <a:pt x="499397" y="142667"/>
                  </a:lnTo>
                  <a:lnTo>
                    <a:pt x="500350" y="152835"/>
                  </a:lnTo>
                  <a:lnTo>
                    <a:pt x="500668" y="163003"/>
                  </a:lnTo>
                  <a:lnTo>
                    <a:pt x="501303" y="173488"/>
                  </a:lnTo>
                  <a:lnTo>
                    <a:pt x="500668" y="181114"/>
                  </a:lnTo>
                  <a:lnTo>
                    <a:pt x="501303" y="180796"/>
                  </a:lnTo>
                  <a:lnTo>
                    <a:pt x="504481" y="181114"/>
                  </a:lnTo>
                  <a:lnTo>
                    <a:pt x="508295" y="182067"/>
                  </a:lnTo>
                  <a:lnTo>
                    <a:pt x="511155" y="183021"/>
                  </a:lnTo>
                  <a:lnTo>
                    <a:pt x="514332" y="184609"/>
                  </a:lnTo>
                  <a:lnTo>
                    <a:pt x="517510" y="186516"/>
                  </a:lnTo>
                  <a:lnTo>
                    <a:pt x="520052" y="188422"/>
                  </a:lnTo>
                  <a:lnTo>
                    <a:pt x="522594" y="191600"/>
                  </a:lnTo>
                  <a:lnTo>
                    <a:pt x="525137" y="194459"/>
                  </a:lnTo>
                  <a:lnTo>
                    <a:pt x="527361" y="197319"/>
                  </a:lnTo>
                  <a:lnTo>
                    <a:pt x="529268" y="201132"/>
                  </a:lnTo>
                  <a:lnTo>
                    <a:pt x="531174" y="204945"/>
                  </a:lnTo>
                  <a:lnTo>
                    <a:pt x="532446" y="208758"/>
                  </a:lnTo>
                  <a:lnTo>
                    <a:pt x="533717" y="212888"/>
                  </a:lnTo>
                  <a:lnTo>
                    <a:pt x="534352" y="217337"/>
                  </a:lnTo>
                  <a:lnTo>
                    <a:pt x="534670" y="221785"/>
                  </a:lnTo>
                  <a:lnTo>
                    <a:pt x="534988" y="226234"/>
                  </a:lnTo>
                  <a:lnTo>
                    <a:pt x="534670" y="231000"/>
                  </a:lnTo>
                  <a:lnTo>
                    <a:pt x="533717" y="235448"/>
                  </a:lnTo>
                  <a:lnTo>
                    <a:pt x="532128" y="239897"/>
                  </a:lnTo>
                  <a:lnTo>
                    <a:pt x="529903" y="244027"/>
                  </a:lnTo>
                  <a:lnTo>
                    <a:pt x="527043" y="247840"/>
                  </a:lnTo>
                  <a:lnTo>
                    <a:pt x="524183" y="251653"/>
                  </a:lnTo>
                  <a:lnTo>
                    <a:pt x="520370" y="255148"/>
                  </a:lnTo>
                  <a:lnTo>
                    <a:pt x="516557" y="258326"/>
                  </a:lnTo>
                  <a:lnTo>
                    <a:pt x="512743" y="261186"/>
                  </a:lnTo>
                  <a:lnTo>
                    <a:pt x="508612" y="263728"/>
                  </a:lnTo>
                  <a:lnTo>
                    <a:pt x="504481" y="265952"/>
                  </a:lnTo>
                  <a:lnTo>
                    <a:pt x="500032" y="267858"/>
                  </a:lnTo>
                  <a:lnTo>
                    <a:pt x="495901" y="269765"/>
                  </a:lnTo>
                  <a:lnTo>
                    <a:pt x="492088" y="270718"/>
                  </a:lnTo>
                  <a:lnTo>
                    <a:pt x="487957" y="271353"/>
                  </a:lnTo>
                  <a:lnTo>
                    <a:pt x="484144" y="271671"/>
                  </a:lnTo>
                  <a:lnTo>
                    <a:pt x="483826" y="271671"/>
                  </a:lnTo>
                  <a:lnTo>
                    <a:pt x="478741" y="285970"/>
                  </a:lnTo>
                  <a:lnTo>
                    <a:pt x="472704" y="300268"/>
                  </a:lnTo>
                  <a:lnTo>
                    <a:pt x="466030" y="313931"/>
                  </a:lnTo>
                  <a:lnTo>
                    <a:pt x="459039" y="326959"/>
                  </a:lnTo>
                  <a:lnTo>
                    <a:pt x="451730" y="339668"/>
                  </a:lnTo>
                  <a:lnTo>
                    <a:pt x="443468" y="351425"/>
                  </a:lnTo>
                  <a:lnTo>
                    <a:pt x="435524" y="362546"/>
                  </a:lnTo>
                  <a:lnTo>
                    <a:pt x="426626" y="372396"/>
                  </a:lnTo>
                  <a:lnTo>
                    <a:pt x="417728" y="381611"/>
                  </a:lnTo>
                  <a:lnTo>
                    <a:pt x="412962" y="386059"/>
                  </a:lnTo>
                  <a:lnTo>
                    <a:pt x="408513" y="390190"/>
                  </a:lnTo>
                  <a:lnTo>
                    <a:pt x="403746" y="393685"/>
                  </a:lnTo>
                  <a:lnTo>
                    <a:pt x="398979" y="397180"/>
                  </a:lnTo>
                  <a:lnTo>
                    <a:pt x="394213" y="400357"/>
                  </a:lnTo>
                  <a:lnTo>
                    <a:pt x="389446" y="403217"/>
                  </a:lnTo>
                  <a:lnTo>
                    <a:pt x="384680" y="406077"/>
                  </a:lnTo>
                  <a:lnTo>
                    <a:pt x="379277" y="408301"/>
                  </a:lnTo>
                  <a:lnTo>
                    <a:pt x="374511" y="409890"/>
                  </a:lnTo>
                  <a:lnTo>
                    <a:pt x="369744" y="411478"/>
                  </a:lnTo>
                  <a:lnTo>
                    <a:pt x="364660" y="413067"/>
                  </a:lnTo>
                  <a:lnTo>
                    <a:pt x="359893" y="413703"/>
                  </a:lnTo>
                  <a:lnTo>
                    <a:pt x="354809" y="414338"/>
                  </a:lnTo>
                  <a:lnTo>
                    <a:pt x="349724" y="414338"/>
                  </a:lnTo>
                  <a:lnTo>
                    <a:pt x="344640" y="414338"/>
                  </a:lnTo>
                  <a:lnTo>
                    <a:pt x="339873" y="413703"/>
                  </a:lnTo>
                  <a:lnTo>
                    <a:pt x="334789" y="413067"/>
                  </a:lnTo>
                  <a:lnTo>
                    <a:pt x="330022" y="411478"/>
                  </a:lnTo>
                  <a:lnTo>
                    <a:pt x="324620" y="409890"/>
                  </a:lnTo>
                  <a:lnTo>
                    <a:pt x="319853" y="408301"/>
                  </a:lnTo>
                  <a:lnTo>
                    <a:pt x="315087" y="406077"/>
                  </a:lnTo>
                  <a:lnTo>
                    <a:pt x="310002" y="403217"/>
                  </a:lnTo>
                  <a:lnTo>
                    <a:pt x="305235" y="400357"/>
                  </a:lnTo>
                  <a:lnTo>
                    <a:pt x="300469" y="397180"/>
                  </a:lnTo>
                  <a:lnTo>
                    <a:pt x="295702" y="393685"/>
                  </a:lnTo>
                  <a:lnTo>
                    <a:pt x="290936" y="390190"/>
                  </a:lnTo>
                  <a:lnTo>
                    <a:pt x="286487" y="386059"/>
                  </a:lnTo>
                  <a:lnTo>
                    <a:pt x="281720" y="381611"/>
                  </a:lnTo>
                  <a:lnTo>
                    <a:pt x="272822" y="372396"/>
                  </a:lnTo>
                  <a:lnTo>
                    <a:pt x="264242" y="361910"/>
                  </a:lnTo>
                  <a:lnTo>
                    <a:pt x="255662" y="351107"/>
                  </a:lnTo>
                  <a:lnTo>
                    <a:pt x="247718" y="339033"/>
                  </a:lnTo>
                  <a:lnTo>
                    <a:pt x="240409" y="326641"/>
                  </a:lnTo>
                  <a:lnTo>
                    <a:pt x="233100" y="313613"/>
                  </a:lnTo>
                  <a:lnTo>
                    <a:pt x="227062" y="299950"/>
                  </a:lnTo>
                  <a:lnTo>
                    <a:pt x="220707" y="285652"/>
                  </a:lnTo>
                  <a:lnTo>
                    <a:pt x="215623" y="271353"/>
                  </a:lnTo>
                  <a:lnTo>
                    <a:pt x="211809" y="270400"/>
                  </a:lnTo>
                  <a:lnTo>
                    <a:pt x="208314" y="269447"/>
                  </a:lnTo>
                  <a:lnTo>
                    <a:pt x="204500" y="267858"/>
                  </a:lnTo>
                  <a:lnTo>
                    <a:pt x="200369" y="265952"/>
                  </a:lnTo>
                  <a:lnTo>
                    <a:pt x="196874" y="263728"/>
                  </a:lnTo>
                  <a:lnTo>
                    <a:pt x="192743" y="261503"/>
                  </a:lnTo>
                  <a:lnTo>
                    <a:pt x="188929" y="258961"/>
                  </a:lnTo>
                  <a:lnTo>
                    <a:pt x="185752" y="256102"/>
                  </a:lnTo>
                  <a:lnTo>
                    <a:pt x="182256" y="253242"/>
                  </a:lnTo>
                  <a:lnTo>
                    <a:pt x="179396" y="249747"/>
                  </a:lnTo>
                  <a:lnTo>
                    <a:pt x="176854" y="246252"/>
                  </a:lnTo>
                  <a:lnTo>
                    <a:pt x="174312" y="242439"/>
                  </a:lnTo>
                  <a:lnTo>
                    <a:pt x="172405" y="238626"/>
                  </a:lnTo>
                  <a:lnTo>
                    <a:pt x="171134" y="234813"/>
                  </a:lnTo>
                  <a:lnTo>
                    <a:pt x="170181" y="230682"/>
                  </a:lnTo>
                  <a:lnTo>
                    <a:pt x="169863" y="226234"/>
                  </a:lnTo>
                  <a:lnTo>
                    <a:pt x="170181" y="222103"/>
                  </a:lnTo>
                  <a:lnTo>
                    <a:pt x="170498" y="217972"/>
                  </a:lnTo>
                  <a:lnTo>
                    <a:pt x="171134" y="214159"/>
                  </a:lnTo>
                  <a:lnTo>
                    <a:pt x="172087" y="210347"/>
                  </a:lnTo>
                  <a:lnTo>
                    <a:pt x="173358" y="206534"/>
                  </a:lnTo>
                  <a:lnTo>
                    <a:pt x="174947" y="203038"/>
                  </a:lnTo>
                  <a:lnTo>
                    <a:pt x="176536" y="199861"/>
                  </a:lnTo>
                  <a:lnTo>
                    <a:pt x="178125" y="196684"/>
                  </a:lnTo>
                  <a:lnTo>
                    <a:pt x="180349" y="193824"/>
                  </a:lnTo>
                  <a:lnTo>
                    <a:pt x="182574" y="191282"/>
                  </a:lnTo>
                  <a:lnTo>
                    <a:pt x="184798" y="189058"/>
                  </a:lnTo>
                  <a:lnTo>
                    <a:pt x="187340" y="186834"/>
                  </a:lnTo>
                  <a:lnTo>
                    <a:pt x="190200" y="185245"/>
                  </a:lnTo>
                  <a:lnTo>
                    <a:pt x="193060" y="183656"/>
                  </a:lnTo>
                  <a:lnTo>
                    <a:pt x="195920" y="182703"/>
                  </a:lnTo>
                  <a:lnTo>
                    <a:pt x="198780" y="182067"/>
                  </a:lnTo>
                  <a:lnTo>
                    <a:pt x="198463" y="173488"/>
                  </a:lnTo>
                  <a:lnTo>
                    <a:pt x="198780" y="163003"/>
                  </a:lnTo>
                  <a:lnTo>
                    <a:pt x="199416" y="152835"/>
                  </a:lnTo>
                  <a:lnTo>
                    <a:pt x="200369" y="142667"/>
                  </a:lnTo>
                  <a:lnTo>
                    <a:pt x="201958" y="133135"/>
                  </a:lnTo>
                  <a:lnTo>
                    <a:pt x="204183" y="123920"/>
                  </a:lnTo>
                  <a:lnTo>
                    <a:pt x="206407" y="115023"/>
                  </a:lnTo>
                  <a:lnTo>
                    <a:pt x="208949" y="106127"/>
                  </a:lnTo>
                  <a:lnTo>
                    <a:pt x="211809" y="98183"/>
                  </a:lnTo>
                  <a:lnTo>
                    <a:pt x="215305" y="89922"/>
                  </a:lnTo>
                  <a:lnTo>
                    <a:pt x="218800" y="82614"/>
                  </a:lnTo>
                  <a:lnTo>
                    <a:pt x="222614" y="75305"/>
                  </a:lnTo>
                  <a:lnTo>
                    <a:pt x="227062" y="68315"/>
                  </a:lnTo>
                  <a:lnTo>
                    <a:pt x="231511" y="61642"/>
                  </a:lnTo>
                  <a:lnTo>
                    <a:pt x="236278" y="55288"/>
                  </a:lnTo>
                  <a:lnTo>
                    <a:pt x="241045" y="49568"/>
                  </a:lnTo>
                  <a:lnTo>
                    <a:pt x="246447" y="43849"/>
                  </a:lnTo>
                  <a:lnTo>
                    <a:pt x="251849" y="38447"/>
                  </a:lnTo>
                  <a:lnTo>
                    <a:pt x="257569" y="33681"/>
                  </a:lnTo>
                  <a:lnTo>
                    <a:pt x="263289" y="28915"/>
                  </a:lnTo>
                  <a:lnTo>
                    <a:pt x="269327" y="24784"/>
                  </a:lnTo>
                  <a:lnTo>
                    <a:pt x="275364" y="20653"/>
                  </a:lnTo>
                  <a:lnTo>
                    <a:pt x="282038" y="16841"/>
                  </a:lnTo>
                  <a:lnTo>
                    <a:pt x="288393" y="13981"/>
                  </a:lnTo>
                  <a:lnTo>
                    <a:pt x="294749" y="11121"/>
                  </a:lnTo>
                  <a:lnTo>
                    <a:pt x="301422" y="8579"/>
                  </a:lnTo>
                  <a:lnTo>
                    <a:pt x="308095" y="6355"/>
                  </a:lnTo>
                  <a:lnTo>
                    <a:pt x="315087" y="4131"/>
                  </a:lnTo>
                  <a:lnTo>
                    <a:pt x="321760" y="2542"/>
                  </a:lnTo>
                  <a:lnTo>
                    <a:pt x="328751" y="1589"/>
                  </a:lnTo>
                  <a:lnTo>
                    <a:pt x="335742" y="636"/>
                  </a:lnTo>
                  <a:lnTo>
                    <a:pt x="3427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</a:p>
          </p:txBody>
        </p:sp>
        <p:sp>
          <p:nvSpPr>
            <p:cNvPr id="35" name="îśḻiďè"/>
            <p:cNvSpPr/>
            <p:nvPr/>
          </p:nvSpPr>
          <p:spPr bwMode="auto">
            <a:xfrm>
              <a:off x="9101436" y="2077666"/>
              <a:ext cx="225381" cy="262071"/>
            </a:xfrm>
            <a:custGeom>
              <a:avLst/>
              <a:gdLst>
                <a:gd name="T0" fmla="*/ 913668 w 1981200"/>
                <a:gd name="T1" fmla="*/ 575195 h 2301876"/>
                <a:gd name="T2" fmla="*/ 1107691 w 1981200"/>
                <a:gd name="T3" fmla="*/ 550229 h 2301876"/>
                <a:gd name="T4" fmla="*/ 1160200 w 1981200"/>
                <a:gd name="T5" fmla="*/ 1288717 h 2301876"/>
                <a:gd name="T6" fmla="*/ 621189 w 1981200"/>
                <a:gd name="T7" fmla="*/ 1905000 h 2301876"/>
                <a:gd name="T8" fmla="*/ 489127 w 1981200"/>
                <a:gd name="T9" fmla="*/ 1283461 h 2301876"/>
                <a:gd name="T10" fmla="*/ 562641 w 1981200"/>
                <a:gd name="T11" fmla="*/ 540768 h 2301876"/>
                <a:gd name="T12" fmla="*/ 245745 w 1981200"/>
                <a:gd name="T13" fmla="*/ 454811 h 2301876"/>
                <a:gd name="T14" fmla="*/ 437405 w 1981200"/>
                <a:gd name="T15" fmla="*/ 353408 h 2301876"/>
                <a:gd name="T16" fmla="*/ 479938 w 1981200"/>
                <a:gd name="T17" fmla="*/ 442201 h 2301876"/>
                <a:gd name="T18" fmla="*/ 371768 w 1981200"/>
                <a:gd name="T19" fmla="*/ 1234507 h 2301876"/>
                <a:gd name="T20" fmla="*/ 398548 w 1981200"/>
                <a:gd name="T21" fmla="*/ 1304123 h 2301876"/>
                <a:gd name="T22" fmla="*/ 457359 w 1981200"/>
                <a:gd name="T23" fmla="*/ 1347994 h 2301876"/>
                <a:gd name="T24" fmla="*/ 14703 w 1981200"/>
                <a:gd name="T25" fmla="*/ 1031177 h 2301876"/>
                <a:gd name="T26" fmla="*/ 21791 w 1981200"/>
                <a:gd name="T27" fmla="*/ 410414 h 2301876"/>
                <a:gd name="T28" fmla="*/ 1246578 w 1981200"/>
                <a:gd name="T29" fmla="*/ 340273 h 2301876"/>
                <a:gd name="T30" fmla="*/ 1459242 w 1981200"/>
                <a:gd name="T31" fmla="*/ 342375 h 2301876"/>
                <a:gd name="T32" fmla="*/ 1634887 w 1981200"/>
                <a:gd name="T33" fmla="*/ 421973 h 2301876"/>
                <a:gd name="T34" fmla="*/ 1615984 w 1981200"/>
                <a:gd name="T35" fmla="*/ 1037219 h 2301876"/>
                <a:gd name="T36" fmla="*/ 1196694 w 1981200"/>
                <a:gd name="T37" fmla="*/ 1347732 h 2301876"/>
                <a:gd name="T38" fmla="*/ 1256555 w 1981200"/>
                <a:gd name="T39" fmla="*/ 1298870 h 2301876"/>
                <a:gd name="T40" fmla="*/ 1279659 w 1981200"/>
                <a:gd name="T41" fmla="*/ 1223212 h 2301876"/>
                <a:gd name="T42" fmla="*/ 1138671 w 1981200"/>
                <a:gd name="T43" fmla="*/ 425913 h 2301876"/>
                <a:gd name="T44" fmla="*/ 1221374 w 1981200"/>
                <a:gd name="T45" fmla="*/ 346840 h 2301876"/>
                <a:gd name="T46" fmla="*/ 897573 w 1981200"/>
                <a:gd name="T47" fmla="*/ 107232 h 2301876"/>
                <a:gd name="T48" fmla="*/ 962733 w 1981200"/>
                <a:gd name="T49" fmla="*/ 190635 h 2301876"/>
                <a:gd name="T50" fmla="*/ 985591 w 1981200"/>
                <a:gd name="T51" fmla="*/ 266934 h 2301876"/>
                <a:gd name="T52" fmla="*/ 1004509 w 1981200"/>
                <a:gd name="T53" fmla="*/ 316660 h 2301876"/>
                <a:gd name="T54" fmla="*/ 956165 w 1981200"/>
                <a:gd name="T55" fmla="*/ 351915 h 2301876"/>
                <a:gd name="T56" fmla="*/ 876290 w 1981200"/>
                <a:gd name="T57" fmla="*/ 472415 h 2301876"/>
                <a:gd name="T58" fmla="*/ 804825 w 1981200"/>
                <a:gd name="T59" fmla="*/ 488201 h 2301876"/>
                <a:gd name="T60" fmla="*/ 741504 w 1981200"/>
                <a:gd name="T61" fmla="*/ 439791 h 2301876"/>
                <a:gd name="T62" fmla="*/ 672140 w 1981200"/>
                <a:gd name="T63" fmla="*/ 342181 h 2301876"/>
                <a:gd name="T64" fmla="*/ 651909 w 1981200"/>
                <a:gd name="T65" fmla="*/ 292192 h 2301876"/>
                <a:gd name="T66" fmla="*/ 677921 w 1981200"/>
                <a:gd name="T67" fmla="*/ 245886 h 2301876"/>
                <a:gd name="T68" fmla="*/ 719171 w 1981200"/>
                <a:gd name="T69" fmla="*/ 135121 h 2301876"/>
                <a:gd name="T70" fmla="*/ 804825 w 1981200"/>
                <a:gd name="T71" fmla="*/ 88289 h 2301876"/>
                <a:gd name="T72" fmla="*/ 1399644 w 1981200"/>
                <a:gd name="T73" fmla="*/ 11570 h 2301876"/>
                <a:gd name="T74" fmla="*/ 1460029 w 1981200"/>
                <a:gd name="T75" fmla="*/ 74418 h 2301876"/>
                <a:gd name="T76" fmla="*/ 1481821 w 1981200"/>
                <a:gd name="T77" fmla="*/ 151466 h 2301876"/>
                <a:gd name="T78" fmla="*/ 1501513 w 1981200"/>
                <a:gd name="T79" fmla="*/ 191172 h 2301876"/>
                <a:gd name="T80" fmla="*/ 1462656 w 1981200"/>
                <a:gd name="T81" fmla="*/ 224568 h 2301876"/>
                <a:gd name="T82" fmla="*/ 1393080 w 1981200"/>
                <a:gd name="T83" fmla="*/ 325808 h 2301876"/>
                <a:gd name="T84" fmla="*/ 1336370 w 1981200"/>
                <a:gd name="T85" fmla="*/ 341848 h 2301876"/>
                <a:gd name="T86" fmla="*/ 1270995 w 1981200"/>
                <a:gd name="T87" fmla="*/ 290571 h 2301876"/>
                <a:gd name="T88" fmla="*/ 1212972 w 1981200"/>
                <a:gd name="T89" fmla="*/ 211946 h 2301876"/>
                <a:gd name="T90" fmla="*/ 1204045 w 1981200"/>
                <a:gd name="T91" fmla="*/ 168031 h 2301876"/>
                <a:gd name="T92" fmla="*/ 1225049 w 1981200"/>
                <a:gd name="T93" fmla="*/ 118069 h 2301876"/>
                <a:gd name="T94" fmla="*/ 1267582 w 1981200"/>
                <a:gd name="T95" fmla="*/ 31818 h 2301876"/>
                <a:gd name="T96" fmla="*/ 1342934 w 1981200"/>
                <a:gd name="T97" fmla="*/ 0 h 2301876"/>
                <a:gd name="T98" fmla="*/ 355940 w 1981200"/>
                <a:gd name="T99" fmla="*/ 20511 h 2301876"/>
                <a:gd name="T100" fmla="*/ 407970 w 1981200"/>
                <a:gd name="T101" fmla="*/ 95191 h 2301876"/>
                <a:gd name="T102" fmla="*/ 430043 w 1981200"/>
                <a:gd name="T103" fmla="*/ 155935 h 2301876"/>
                <a:gd name="T104" fmla="*/ 438189 w 1981200"/>
                <a:gd name="T105" fmla="*/ 201953 h 2301876"/>
                <a:gd name="T106" fmla="*/ 395882 w 1981200"/>
                <a:gd name="T107" fmla="*/ 236665 h 2301876"/>
                <a:gd name="T108" fmla="*/ 322042 w 1981200"/>
                <a:gd name="T109" fmla="*/ 333697 h 2301876"/>
                <a:gd name="T110" fmla="*/ 264494 w 1981200"/>
                <a:gd name="T111" fmla="*/ 337904 h 2301876"/>
                <a:gd name="T112" fmla="*/ 192756 w 1981200"/>
                <a:gd name="T113" fmla="*/ 259542 h 2301876"/>
                <a:gd name="T114" fmla="*/ 146245 w 1981200"/>
                <a:gd name="T115" fmla="*/ 203795 h 2301876"/>
                <a:gd name="T116" fmla="*/ 149135 w 1981200"/>
                <a:gd name="T117" fmla="*/ 160406 h 2301876"/>
                <a:gd name="T118" fmla="*/ 170683 w 1981200"/>
                <a:gd name="T119" fmla="*/ 95191 h 2301876"/>
                <a:gd name="T120" fmla="*/ 222713 w 1981200"/>
                <a:gd name="T121" fmla="*/ 20511 h 230187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981200" h="2301876">
                  <a:moveTo>
                    <a:pt x="853123" y="588963"/>
                  </a:moveTo>
                  <a:lnTo>
                    <a:pt x="866141" y="615638"/>
                  </a:lnTo>
                  <a:lnTo>
                    <a:pt x="886461" y="655015"/>
                  </a:lnTo>
                  <a:lnTo>
                    <a:pt x="936625" y="752824"/>
                  </a:lnTo>
                  <a:lnTo>
                    <a:pt x="1001713" y="879530"/>
                  </a:lnTo>
                  <a:lnTo>
                    <a:pt x="1005205" y="875401"/>
                  </a:lnTo>
                  <a:lnTo>
                    <a:pt x="1008381" y="870638"/>
                  </a:lnTo>
                  <a:lnTo>
                    <a:pt x="1016318" y="858571"/>
                  </a:lnTo>
                  <a:lnTo>
                    <a:pt x="1025525" y="843328"/>
                  </a:lnTo>
                  <a:lnTo>
                    <a:pt x="1035368" y="826180"/>
                  </a:lnTo>
                  <a:lnTo>
                    <a:pt x="1046481" y="806491"/>
                  </a:lnTo>
                  <a:lnTo>
                    <a:pt x="1057911" y="785532"/>
                  </a:lnTo>
                  <a:lnTo>
                    <a:pt x="1081405" y="740439"/>
                  </a:lnTo>
                  <a:lnTo>
                    <a:pt x="1104901" y="695028"/>
                  </a:lnTo>
                  <a:lnTo>
                    <a:pt x="1126491" y="652792"/>
                  </a:lnTo>
                  <a:lnTo>
                    <a:pt x="1144271" y="616908"/>
                  </a:lnTo>
                  <a:lnTo>
                    <a:pt x="1156335" y="591821"/>
                  </a:lnTo>
                  <a:lnTo>
                    <a:pt x="1170305" y="595632"/>
                  </a:lnTo>
                  <a:lnTo>
                    <a:pt x="1183641" y="599760"/>
                  </a:lnTo>
                  <a:lnTo>
                    <a:pt x="1196975" y="603571"/>
                  </a:lnTo>
                  <a:lnTo>
                    <a:pt x="1209675" y="608017"/>
                  </a:lnTo>
                  <a:lnTo>
                    <a:pt x="1222693" y="612462"/>
                  </a:lnTo>
                  <a:lnTo>
                    <a:pt x="1234758" y="616908"/>
                  </a:lnTo>
                  <a:lnTo>
                    <a:pt x="1258888" y="626435"/>
                  </a:lnTo>
                  <a:lnTo>
                    <a:pt x="1281431" y="636279"/>
                  </a:lnTo>
                  <a:lnTo>
                    <a:pt x="1302385" y="646124"/>
                  </a:lnTo>
                  <a:lnTo>
                    <a:pt x="1321753" y="655650"/>
                  </a:lnTo>
                  <a:lnTo>
                    <a:pt x="1339533" y="664860"/>
                  </a:lnTo>
                  <a:lnTo>
                    <a:pt x="1355725" y="673751"/>
                  </a:lnTo>
                  <a:lnTo>
                    <a:pt x="1369695" y="682325"/>
                  </a:lnTo>
                  <a:lnTo>
                    <a:pt x="1382395" y="689629"/>
                  </a:lnTo>
                  <a:lnTo>
                    <a:pt x="1392555" y="696298"/>
                  </a:lnTo>
                  <a:lnTo>
                    <a:pt x="1406525" y="705507"/>
                  </a:lnTo>
                  <a:lnTo>
                    <a:pt x="1411288" y="708683"/>
                  </a:lnTo>
                  <a:lnTo>
                    <a:pt x="1411288" y="756634"/>
                  </a:lnTo>
                  <a:lnTo>
                    <a:pt x="1411288" y="939231"/>
                  </a:lnTo>
                  <a:lnTo>
                    <a:pt x="1411288" y="1523222"/>
                  </a:lnTo>
                  <a:lnTo>
                    <a:pt x="1410971" y="1530525"/>
                  </a:lnTo>
                  <a:lnTo>
                    <a:pt x="1410018" y="1537512"/>
                  </a:lnTo>
                  <a:lnTo>
                    <a:pt x="1408431" y="1544180"/>
                  </a:lnTo>
                  <a:lnTo>
                    <a:pt x="1405891" y="1550849"/>
                  </a:lnTo>
                  <a:lnTo>
                    <a:pt x="1403033" y="1557200"/>
                  </a:lnTo>
                  <a:lnTo>
                    <a:pt x="1399223" y="1562916"/>
                  </a:lnTo>
                  <a:lnTo>
                    <a:pt x="1395095" y="1568632"/>
                  </a:lnTo>
                  <a:lnTo>
                    <a:pt x="1390651" y="1573713"/>
                  </a:lnTo>
                  <a:lnTo>
                    <a:pt x="1385571" y="1578159"/>
                  </a:lnTo>
                  <a:lnTo>
                    <a:pt x="1380173" y="1582288"/>
                  </a:lnTo>
                  <a:lnTo>
                    <a:pt x="1374141" y="1585781"/>
                  </a:lnTo>
                  <a:lnTo>
                    <a:pt x="1367791" y="1588956"/>
                  </a:lnTo>
                  <a:lnTo>
                    <a:pt x="1361441" y="1591497"/>
                  </a:lnTo>
                  <a:lnTo>
                    <a:pt x="1354138" y="1592767"/>
                  </a:lnTo>
                  <a:lnTo>
                    <a:pt x="1347153" y="1594037"/>
                  </a:lnTo>
                  <a:lnTo>
                    <a:pt x="1339851" y="1594355"/>
                  </a:lnTo>
                  <a:lnTo>
                    <a:pt x="1252538" y="1594355"/>
                  </a:lnTo>
                  <a:lnTo>
                    <a:pt x="1252538" y="2301876"/>
                  </a:lnTo>
                  <a:lnTo>
                    <a:pt x="751205" y="2301876"/>
                  </a:lnTo>
                  <a:lnTo>
                    <a:pt x="751205" y="1594355"/>
                  </a:lnTo>
                  <a:lnTo>
                    <a:pt x="657543" y="1594355"/>
                  </a:lnTo>
                  <a:lnTo>
                    <a:pt x="649923" y="1594037"/>
                  </a:lnTo>
                  <a:lnTo>
                    <a:pt x="642938" y="1592767"/>
                  </a:lnTo>
                  <a:lnTo>
                    <a:pt x="636270" y="1591497"/>
                  </a:lnTo>
                  <a:lnTo>
                    <a:pt x="629920" y="1588956"/>
                  </a:lnTo>
                  <a:lnTo>
                    <a:pt x="623570" y="1585781"/>
                  </a:lnTo>
                  <a:lnTo>
                    <a:pt x="617538" y="1582288"/>
                  </a:lnTo>
                  <a:lnTo>
                    <a:pt x="612140" y="1578159"/>
                  </a:lnTo>
                  <a:lnTo>
                    <a:pt x="607060" y="1573713"/>
                  </a:lnTo>
                  <a:lnTo>
                    <a:pt x="602615" y="1568632"/>
                  </a:lnTo>
                  <a:lnTo>
                    <a:pt x="598170" y="1562916"/>
                  </a:lnTo>
                  <a:lnTo>
                    <a:pt x="594678" y="1557200"/>
                  </a:lnTo>
                  <a:lnTo>
                    <a:pt x="591503" y="1550849"/>
                  </a:lnTo>
                  <a:lnTo>
                    <a:pt x="589280" y="1544180"/>
                  </a:lnTo>
                  <a:lnTo>
                    <a:pt x="587375" y="1537512"/>
                  </a:lnTo>
                  <a:lnTo>
                    <a:pt x="586423" y="1530525"/>
                  </a:lnTo>
                  <a:lnTo>
                    <a:pt x="585788" y="1523222"/>
                  </a:lnTo>
                  <a:lnTo>
                    <a:pt x="585788" y="939231"/>
                  </a:lnTo>
                  <a:lnTo>
                    <a:pt x="585788" y="756634"/>
                  </a:lnTo>
                  <a:lnTo>
                    <a:pt x="585788" y="708683"/>
                  </a:lnTo>
                  <a:lnTo>
                    <a:pt x="591185" y="705507"/>
                  </a:lnTo>
                  <a:lnTo>
                    <a:pt x="606108" y="695663"/>
                  </a:lnTo>
                  <a:lnTo>
                    <a:pt x="616903" y="688994"/>
                  </a:lnTo>
                  <a:lnTo>
                    <a:pt x="629920" y="680738"/>
                  </a:lnTo>
                  <a:lnTo>
                    <a:pt x="644843" y="672164"/>
                  </a:lnTo>
                  <a:lnTo>
                    <a:pt x="661988" y="662954"/>
                  </a:lnTo>
                  <a:lnTo>
                    <a:pt x="680403" y="653428"/>
                  </a:lnTo>
                  <a:lnTo>
                    <a:pt x="701040" y="643583"/>
                  </a:lnTo>
                  <a:lnTo>
                    <a:pt x="722630" y="633421"/>
                  </a:lnTo>
                  <a:lnTo>
                    <a:pt x="746443" y="623577"/>
                  </a:lnTo>
                  <a:lnTo>
                    <a:pt x="771208" y="614050"/>
                  </a:lnTo>
                  <a:lnTo>
                    <a:pt x="784225" y="609604"/>
                  </a:lnTo>
                  <a:lnTo>
                    <a:pt x="797243" y="604841"/>
                  </a:lnTo>
                  <a:lnTo>
                    <a:pt x="810896" y="600713"/>
                  </a:lnTo>
                  <a:lnTo>
                    <a:pt x="824866" y="596585"/>
                  </a:lnTo>
                  <a:lnTo>
                    <a:pt x="838836" y="592774"/>
                  </a:lnTo>
                  <a:lnTo>
                    <a:pt x="853123" y="588963"/>
                  </a:lnTo>
                  <a:close/>
                  <a:moveTo>
                    <a:pt x="226695" y="411163"/>
                  </a:moveTo>
                  <a:lnTo>
                    <a:pt x="237807" y="433701"/>
                  </a:lnTo>
                  <a:lnTo>
                    <a:pt x="254952" y="467031"/>
                  </a:lnTo>
                  <a:lnTo>
                    <a:pt x="297180" y="549563"/>
                  </a:lnTo>
                  <a:lnTo>
                    <a:pt x="353060" y="657172"/>
                  </a:lnTo>
                  <a:lnTo>
                    <a:pt x="358457" y="649871"/>
                  </a:lnTo>
                  <a:lnTo>
                    <a:pt x="365125" y="639713"/>
                  </a:lnTo>
                  <a:lnTo>
                    <a:pt x="372745" y="627016"/>
                  </a:lnTo>
                  <a:lnTo>
                    <a:pt x="381317" y="612097"/>
                  </a:lnTo>
                  <a:lnTo>
                    <a:pt x="400367" y="577814"/>
                  </a:lnTo>
                  <a:lnTo>
                    <a:pt x="420370" y="539723"/>
                  </a:lnTo>
                  <a:lnTo>
                    <a:pt x="440372" y="500996"/>
                  </a:lnTo>
                  <a:lnTo>
                    <a:pt x="458470" y="465126"/>
                  </a:lnTo>
                  <a:lnTo>
                    <a:pt x="473392" y="434970"/>
                  </a:lnTo>
                  <a:lnTo>
                    <a:pt x="484187" y="413703"/>
                  </a:lnTo>
                  <a:lnTo>
                    <a:pt x="499427" y="417829"/>
                  </a:lnTo>
                  <a:lnTo>
                    <a:pt x="514032" y="421956"/>
                  </a:lnTo>
                  <a:lnTo>
                    <a:pt x="528955" y="427035"/>
                  </a:lnTo>
                  <a:lnTo>
                    <a:pt x="542925" y="431796"/>
                  </a:lnTo>
                  <a:lnTo>
                    <a:pt x="556577" y="436875"/>
                  </a:lnTo>
                  <a:lnTo>
                    <a:pt x="569277" y="442271"/>
                  </a:lnTo>
                  <a:lnTo>
                    <a:pt x="581977" y="447668"/>
                  </a:lnTo>
                  <a:lnTo>
                    <a:pt x="594042" y="453064"/>
                  </a:lnTo>
                  <a:lnTo>
                    <a:pt x="616585" y="463857"/>
                  </a:lnTo>
                  <a:lnTo>
                    <a:pt x="636905" y="474014"/>
                  </a:lnTo>
                  <a:lnTo>
                    <a:pt x="655002" y="484172"/>
                  </a:lnTo>
                  <a:lnTo>
                    <a:pt x="669925" y="492743"/>
                  </a:lnTo>
                  <a:lnTo>
                    <a:pt x="650240" y="500996"/>
                  </a:lnTo>
                  <a:lnTo>
                    <a:pt x="631190" y="509567"/>
                  </a:lnTo>
                  <a:lnTo>
                    <a:pt x="613092" y="517502"/>
                  </a:lnTo>
                  <a:lnTo>
                    <a:pt x="596265" y="526073"/>
                  </a:lnTo>
                  <a:lnTo>
                    <a:pt x="580390" y="534326"/>
                  </a:lnTo>
                  <a:lnTo>
                    <a:pt x="565150" y="541945"/>
                  </a:lnTo>
                  <a:lnTo>
                    <a:pt x="551815" y="549563"/>
                  </a:lnTo>
                  <a:lnTo>
                    <a:pt x="539115" y="557181"/>
                  </a:lnTo>
                  <a:lnTo>
                    <a:pt x="517842" y="569878"/>
                  </a:lnTo>
                  <a:lnTo>
                    <a:pt x="501650" y="580354"/>
                  </a:lnTo>
                  <a:lnTo>
                    <a:pt x="490855" y="587337"/>
                  </a:lnTo>
                  <a:lnTo>
                    <a:pt x="486410" y="590511"/>
                  </a:lnTo>
                  <a:lnTo>
                    <a:pt x="448945" y="617810"/>
                  </a:lnTo>
                  <a:lnTo>
                    <a:pt x="448945" y="664473"/>
                  </a:lnTo>
                  <a:lnTo>
                    <a:pt x="448945" y="711770"/>
                  </a:lnTo>
                  <a:lnTo>
                    <a:pt x="448945" y="894293"/>
                  </a:lnTo>
                  <a:lnTo>
                    <a:pt x="448945" y="1478048"/>
                  </a:lnTo>
                  <a:lnTo>
                    <a:pt x="449262" y="1485031"/>
                  </a:lnTo>
                  <a:lnTo>
                    <a:pt x="449580" y="1491697"/>
                  </a:lnTo>
                  <a:lnTo>
                    <a:pt x="450215" y="1498363"/>
                  </a:lnTo>
                  <a:lnTo>
                    <a:pt x="450850" y="1505029"/>
                  </a:lnTo>
                  <a:lnTo>
                    <a:pt x="452437" y="1511378"/>
                  </a:lnTo>
                  <a:lnTo>
                    <a:pt x="454025" y="1517727"/>
                  </a:lnTo>
                  <a:lnTo>
                    <a:pt x="455930" y="1524393"/>
                  </a:lnTo>
                  <a:lnTo>
                    <a:pt x="457517" y="1530424"/>
                  </a:lnTo>
                  <a:lnTo>
                    <a:pt x="459740" y="1536455"/>
                  </a:lnTo>
                  <a:lnTo>
                    <a:pt x="462280" y="1542486"/>
                  </a:lnTo>
                  <a:lnTo>
                    <a:pt x="465137" y="1548517"/>
                  </a:lnTo>
                  <a:lnTo>
                    <a:pt x="467995" y="1554231"/>
                  </a:lnTo>
                  <a:lnTo>
                    <a:pt x="471170" y="1559945"/>
                  </a:lnTo>
                  <a:lnTo>
                    <a:pt x="474662" y="1565341"/>
                  </a:lnTo>
                  <a:lnTo>
                    <a:pt x="478155" y="1570420"/>
                  </a:lnTo>
                  <a:lnTo>
                    <a:pt x="481965" y="1575816"/>
                  </a:lnTo>
                  <a:lnTo>
                    <a:pt x="486092" y="1580895"/>
                  </a:lnTo>
                  <a:lnTo>
                    <a:pt x="490220" y="1585657"/>
                  </a:lnTo>
                  <a:lnTo>
                    <a:pt x="494665" y="1590101"/>
                  </a:lnTo>
                  <a:lnTo>
                    <a:pt x="499427" y="1594862"/>
                  </a:lnTo>
                  <a:lnTo>
                    <a:pt x="503872" y="1598989"/>
                  </a:lnTo>
                  <a:lnTo>
                    <a:pt x="508952" y="1603433"/>
                  </a:lnTo>
                  <a:lnTo>
                    <a:pt x="513715" y="1606925"/>
                  </a:lnTo>
                  <a:lnTo>
                    <a:pt x="518795" y="1610734"/>
                  </a:lnTo>
                  <a:lnTo>
                    <a:pt x="524510" y="1614543"/>
                  </a:lnTo>
                  <a:lnTo>
                    <a:pt x="529907" y="1617717"/>
                  </a:lnTo>
                  <a:lnTo>
                    <a:pt x="535305" y="1620892"/>
                  </a:lnTo>
                  <a:lnTo>
                    <a:pt x="541337" y="1623748"/>
                  </a:lnTo>
                  <a:lnTo>
                    <a:pt x="547370" y="1626605"/>
                  </a:lnTo>
                  <a:lnTo>
                    <a:pt x="553085" y="1628827"/>
                  </a:lnTo>
                  <a:lnTo>
                    <a:pt x="559435" y="1631049"/>
                  </a:lnTo>
                  <a:lnTo>
                    <a:pt x="565785" y="1633271"/>
                  </a:lnTo>
                  <a:lnTo>
                    <a:pt x="565785" y="1863726"/>
                  </a:lnTo>
                  <a:lnTo>
                    <a:pt x="140335" y="1863726"/>
                  </a:lnTo>
                  <a:lnTo>
                    <a:pt x="140335" y="1263782"/>
                  </a:lnTo>
                  <a:lnTo>
                    <a:pt x="60960" y="1263782"/>
                  </a:lnTo>
                  <a:lnTo>
                    <a:pt x="54610" y="1263465"/>
                  </a:lnTo>
                  <a:lnTo>
                    <a:pt x="48260" y="1262830"/>
                  </a:lnTo>
                  <a:lnTo>
                    <a:pt x="42862" y="1261243"/>
                  </a:lnTo>
                  <a:lnTo>
                    <a:pt x="37465" y="1259021"/>
                  </a:lnTo>
                  <a:lnTo>
                    <a:pt x="31750" y="1256481"/>
                  </a:lnTo>
                  <a:lnTo>
                    <a:pt x="26987" y="1253307"/>
                  </a:lnTo>
                  <a:lnTo>
                    <a:pt x="22225" y="1250133"/>
                  </a:lnTo>
                  <a:lnTo>
                    <a:pt x="17780" y="1246006"/>
                  </a:lnTo>
                  <a:lnTo>
                    <a:pt x="13970" y="1241562"/>
                  </a:lnTo>
                  <a:lnTo>
                    <a:pt x="10477" y="1237118"/>
                  </a:lnTo>
                  <a:lnTo>
                    <a:pt x="7302" y="1232039"/>
                  </a:lnTo>
                  <a:lnTo>
                    <a:pt x="4762" y="1226960"/>
                  </a:lnTo>
                  <a:lnTo>
                    <a:pt x="3175" y="1221246"/>
                  </a:lnTo>
                  <a:lnTo>
                    <a:pt x="1587" y="1215533"/>
                  </a:lnTo>
                  <a:lnTo>
                    <a:pt x="317" y="1209501"/>
                  </a:lnTo>
                  <a:lnTo>
                    <a:pt x="0" y="1203470"/>
                  </a:lnTo>
                  <a:lnTo>
                    <a:pt x="0" y="708278"/>
                  </a:lnTo>
                  <a:lnTo>
                    <a:pt x="0" y="553372"/>
                  </a:lnTo>
                  <a:lnTo>
                    <a:pt x="0" y="512741"/>
                  </a:lnTo>
                  <a:lnTo>
                    <a:pt x="4445" y="509884"/>
                  </a:lnTo>
                  <a:lnTo>
                    <a:pt x="17145" y="501313"/>
                  </a:lnTo>
                  <a:lnTo>
                    <a:pt x="26352" y="495917"/>
                  </a:lnTo>
                  <a:lnTo>
                    <a:pt x="37465" y="489251"/>
                  </a:lnTo>
                  <a:lnTo>
                    <a:pt x="50165" y="481950"/>
                  </a:lnTo>
                  <a:lnTo>
                    <a:pt x="64135" y="474014"/>
                  </a:lnTo>
                  <a:lnTo>
                    <a:pt x="80010" y="465761"/>
                  </a:lnTo>
                  <a:lnTo>
                    <a:pt x="97472" y="457191"/>
                  </a:lnTo>
                  <a:lnTo>
                    <a:pt x="116205" y="448620"/>
                  </a:lnTo>
                  <a:lnTo>
                    <a:pt x="136207" y="440684"/>
                  </a:lnTo>
                  <a:lnTo>
                    <a:pt x="157162" y="432431"/>
                  </a:lnTo>
                  <a:lnTo>
                    <a:pt x="179387" y="424813"/>
                  </a:lnTo>
                  <a:lnTo>
                    <a:pt x="190817" y="421003"/>
                  </a:lnTo>
                  <a:lnTo>
                    <a:pt x="202565" y="417194"/>
                  </a:lnTo>
                  <a:lnTo>
                    <a:pt x="214630" y="414020"/>
                  </a:lnTo>
                  <a:lnTo>
                    <a:pt x="226695" y="411163"/>
                  </a:lnTo>
                  <a:close/>
                  <a:moveTo>
                    <a:pt x="1507490" y="411163"/>
                  </a:moveTo>
                  <a:lnTo>
                    <a:pt x="1518603" y="433701"/>
                  </a:lnTo>
                  <a:lnTo>
                    <a:pt x="1535430" y="467031"/>
                  </a:lnTo>
                  <a:lnTo>
                    <a:pt x="1578293" y="549563"/>
                  </a:lnTo>
                  <a:lnTo>
                    <a:pt x="1633537" y="657172"/>
                  </a:lnTo>
                  <a:lnTo>
                    <a:pt x="1638935" y="649871"/>
                  </a:lnTo>
                  <a:lnTo>
                    <a:pt x="1645603" y="639713"/>
                  </a:lnTo>
                  <a:lnTo>
                    <a:pt x="1653540" y="627016"/>
                  </a:lnTo>
                  <a:lnTo>
                    <a:pt x="1662113" y="612097"/>
                  </a:lnTo>
                  <a:lnTo>
                    <a:pt x="1681163" y="577814"/>
                  </a:lnTo>
                  <a:lnTo>
                    <a:pt x="1700847" y="539723"/>
                  </a:lnTo>
                  <a:lnTo>
                    <a:pt x="1720850" y="500996"/>
                  </a:lnTo>
                  <a:lnTo>
                    <a:pt x="1739265" y="465126"/>
                  </a:lnTo>
                  <a:lnTo>
                    <a:pt x="1754505" y="434970"/>
                  </a:lnTo>
                  <a:lnTo>
                    <a:pt x="1764665" y="413703"/>
                  </a:lnTo>
                  <a:lnTo>
                    <a:pt x="1776413" y="416559"/>
                  </a:lnTo>
                  <a:lnTo>
                    <a:pt x="1787843" y="420051"/>
                  </a:lnTo>
                  <a:lnTo>
                    <a:pt x="1810067" y="427352"/>
                  </a:lnTo>
                  <a:lnTo>
                    <a:pt x="1831340" y="434970"/>
                  </a:lnTo>
                  <a:lnTo>
                    <a:pt x="1851343" y="442906"/>
                  </a:lnTo>
                  <a:lnTo>
                    <a:pt x="1870710" y="451159"/>
                  </a:lnTo>
                  <a:lnTo>
                    <a:pt x="1888173" y="459413"/>
                  </a:lnTo>
                  <a:lnTo>
                    <a:pt x="1905000" y="467348"/>
                  </a:lnTo>
                  <a:lnTo>
                    <a:pt x="1919923" y="475602"/>
                  </a:lnTo>
                  <a:lnTo>
                    <a:pt x="1933575" y="482902"/>
                  </a:lnTo>
                  <a:lnTo>
                    <a:pt x="1945640" y="489886"/>
                  </a:lnTo>
                  <a:lnTo>
                    <a:pt x="1956117" y="496552"/>
                  </a:lnTo>
                  <a:lnTo>
                    <a:pt x="1965007" y="502266"/>
                  </a:lnTo>
                  <a:lnTo>
                    <a:pt x="1977073" y="509884"/>
                  </a:lnTo>
                  <a:lnTo>
                    <a:pt x="1981200" y="512741"/>
                  </a:lnTo>
                  <a:lnTo>
                    <a:pt x="1981200" y="553372"/>
                  </a:lnTo>
                  <a:lnTo>
                    <a:pt x="1981200" y="708278"/>
                  </a:lnTo>
                  <a:lnTo>
                    <a:pt x="1981200" y="1203470"/>
                  </a:lnTo>
                  <a:lnTo>
                    <a:pt x="1980883" y="1209501"/>
                  </a:lnTo>
                  <a:lnTo>
                    <a:pt x="1979930" y="1215533"/>
                  </a:lnTo>
                  <a:lnTo>
                    <a:pt x="1978660" y="1221246"/>
                  </a:lnTo>
                  <a:lnTo>
                    <a:pt x="1976437" y="1226960"/>
                  </a:lnTo>
                  <a:lnTo>
                    <a:pt x="1973897" y="1232039"/>
                  </a:lnTo>
                  <a:lnTo>
                    <a:pt x="1970723" y="1237118"/>
                  </a:lnTo>
                  <a:lnTo>
                    <a:pt x="1967230" y="1241562"/>
                  </a:lnTo>
                  <a:lnTo>
                    <a:pt x="1963420" y="1246006"/>
                  </a:lnTo>
                  <a:lnTo>
                    <a:pt x="1958975" y="1250133"/>
                  </a:lnTo>
                  <a:lnTo>
                    <a:pt x="1954213" y="1253307"/>
                  </a:lnTo>
                  <a:lnTo>
                    <a:pt x="1949450" y="1256481"/>
                  </a:lnTo>
                  <a:lnTo>
                    <a:pt x="1944370" y="1259021"/>
                  </a:lnTo>
                  <a:lnTo>
                    <a:pt x="1938337" y="1261243"/>
                  </a:lnTo>
                  <a:lnTo>
                    <a:pt x="1932940" y="1262830"/>
                  </a:lnTo>
                  <a:lnTo>
                    <a:pt x="1926590" y="1263465"/>
                  </a:lnTo>
                  <a:lnTo>
                    <a:pt x="1920875" y="1263782"/>
                  </a:lnTo>
                  <a:lnTo>
                    <a:pt x="1846263" y="1263782"/>
                  </a:lnTo>
                  <a:lnTo>
                    <a:pt x="1846263" y="1863726"/>
                  </a:lnTo>
                  <a:lnTo>
                    <a:pt x="1421130" y="1863726"/>
                  </a:lnTo>
                  <a:lnTo>
                    <a:pt x="1421130" y="1636446"/>
                  </a:lnTo>
                  <a:lnTo>
                    <a:pt x="1427797" y="1635176"/>
                  </a:lnTo>
                  <a:lnTo>
                    <a:pt x="1434465" y="1632954"/>
                  </a:lnTo>
                  <a:lnTo>
                    <a:pt x="1440815" y="1630732"/>
                  </a:lnTo>
                  <a:lnTo>
                    <a:pt x="1447165" y="1628510"/>
                  </a:lnTo>
                  <a:lnTo>
                    <a:pt x="1453515" y="1625336"/>
                  </a:lnTo>
                  <a:lnTo>
                    <a:pt x="1459547" y="1622479"/>
                  </a:lnTo>
                  <a:lnTo>
                    <a:pt x="1465263" y="1619304"/>
                  </a:lnTo>
                  <a:lnTo>
                    <a:pt x="1471295" y="1615813"/>
                  </a:lnTo>
                  <a:lnTo>
                    <a:pt x="1477010" y="1612321"/>
                  </a:lnTo>
                  <a:lnTo>
                    <a:pt x="1482407" y="1608194"/>
                  </a:lnTo>
                  <a:lnTo>
                    <a:pt x="1487805" y="1604068"/>
                  </a:lnTo>
                  <a:lnTo>
                    <a:pt x="1492885" y="1599624"/>
                  </a:lnTo>
                  <a:lnTo>
                    <a:pt x="1497965" y="1594862"/>
                  </a:lnTo>
                  <a:lnTo>
                    <a:pt x="1502727" y="1590101"/>
                  </a:lnTo>
                  <a:lnTo>
                    <a:pt x="1507173" y="1585339"/>
                  </a:lnTo>
                  <a:lnTo>
                    <a:pt x="1511300" y="1580260"/>
                  </a:lnTo>
                  <a:lnTo>
                    <a:pt x="1515427" y="1574864"/>
                  </a:lnTo>
                  <a:lnTo>
                    <a:pt x="1519555" y="1569468"/>
                  </a:lnTo>
                  <a:lnTo>
                    <a:pt x="1523365" y="1563437"/>
                  </a:lnTo>
                  <a:lnTo>
                    <a:pt x="1526540" y="1558040"/>
                  </a:lnTo>
                  <a:lnTo>
                    <a:pt x="1530033" y="1551692"/>
                  </a:lnTo>
                  <a:lnTo>
                    <a:pt x="1532890" y="1545660"/>
                  </a:lnTo>
                  <a:lnTo>
                    <a:pt x="1535747" y="1539629"/>
                  </a:lnTo>
                  <a:lnTo>
                    <a:pt x="1537970" y="1532963"/>
                  </a:lnTo>
                  <a:lnTo>
                    <a:pt x="1540193" y="1526615"/>
                  </a:lnTo>
                  <a:lnTo>
                    <a:pt x="1542097" y="1519949"/>
                  </a:lnTo>
                  <a:lnTo>
                    <a:pt x="1544003" y="1512965"/>
                  </a:lnTo>
                  <a:lnTo>
                    <a:pt x="1545273" y="1506299"/>
                  </a:lnTo>
                  <a:lnTo>
                    <a:pt x="1546543" y="1499316"/>
                  </a:lnTo>
                  <a:lnTo>
                    <a:pt x="1547177" y="1492332"/>
                  </a:lnTo>
                  <a:lnTo>
                    <a:pt x="1547495" y="1485349"/>
                  </a:lnTo>
                  <a:lnTo>
                    <a:pt x="1547495" y="1478048"/>
                  </a:lnTo>
                  <a:lnTo>
                    <a:pt x="1547495" y="894293"/>
                  </a:lnTo>
                  <a:lnTo>
                    <a:pt x="1547495" y="711770"/>
                  </a:lnTo>
                  <a:lnTo>
                    <a:pt x="1547495" y="664473"/>
                  </a:lnTo>
                  <a:lnTo>
                    <a:pt x="1547495" y="617810"/>
                  </a:lnTo>
                  <a:lnTo>
                    <a:pt x="1510347" y="590511"/>
                  </a:lnTo>
                  <a:lnTo>
                    <a:pt x="1505585" y="587337"/>
                  </a:lnTo>
                  <a:lnTo>
                    <a:pt x="1494473" y="580036"/>
                  </a:lnTo>
                  <a:lnTo>
                    <a:pt x="1477645" y="568926"/>
                  </a:lnTo>
                  <a:lnTo>
                    <a:pt x="1455103" y="555277"/>
                  </a:lnTo>
                  <a:lnTo>
                    <a:pt x="1441767" y="547976"/>
                  </a:lnTo>
                  <a:lnTo>
                    <a:pt x="1427163" y="539723"/>
                  </a:lnTo>
                  <a:lnTo>
                    <a:pt x="1411605" y="531469"/>
                  </a:lnTo>
                  <a:lnTo>
                    <a:pt x="1395095" y="523216"/>
                  </a:lnTo>
                  <a:lnTo>
                    <a:pt x="1376997" y="514645"/>
                  </a:lnTo>
                  <a:lnTo>
                    <a:pt x="1357947" y="506075"/>
                  </a:lnTo>
                  <a:lnTo>
                    <a:pt x="1338263" y="497822"/>
                  </a:lnTo>
                  <a:lnTo>
                    <a:pt x="1317625" y="489251"/>
                  </a:lnTo>
                  <a:lnTo>
                    <a:pt x="1333817" y="480046"/>
                  </a:lnTo>
                  <a:lnTo>
                    <a:pt x="1352550" y="469888"/>
                  </a:lnTo>
                  <a:lnTo>
                    <a:pt x="1373505" y="459730"/>
                  </a:lnTo>
                  <a:lnTo>
                    <a:pt x="1384617" y="454334"/>
                  </a:lnTo>
                  <a:lnTo>
                    <a:pt x="1396365" y="448937"/>
                  </a:lnTo>
                  <a:lnTo>
                    <a:pt x="1409065" y="443541"/>
                  </a:lnTo>
                  <a:lnTo>
                    <a:pt x="1421765" y="438462"/>
                  </a:lnTo>
                  <a:lnTo>
                    <a:pt x="1435100" y="433701"/>
                  </a:lnTo>
                  <a:lnTo>
                    <a:pt x="1448753" y="428304"/>
                  </a:lnTo>
                  <a:lnTo>
                    <a:pt x="1462723" y="423543"/>
                  </a:lnTo>
                  <a:lnTo>
                    <a:pt x="1477010" y="419099"/>
                  </a:lnTo>
                  <a:lnTo>
                    <a:pt x="1492250" y="414972"/>
                  </a:lnTo>
                  <a:lnTo>
                    <a:pt x="1507490" y="411163"/>
                  </a:lnTo>
                  <a:close/>
                  <a:moveTo>
                    <a:pt x="998060" y="104775"/>
                  </a:moveTo>
                  <a:lnTo>
                    <a:pt x="1006321" y="105093"/>
                  </a:lnTo>
                  <a:lnTo>
                    <a:pt x="1014264" y="105411"/>
                  </a:lnTo>
                  <a:lnTo>
                    <a:pt x="1022525" y="106683"/>
                  </a:lnTo>
                  <a:lnTo>
                    <a:pt x="1030469" y="108272"/>
                  </a:lnTo>
                  <a:lnTo>
                    <a:pt x="1038730" y="109862"/>
                  </a:lnTo>
                  <a:lnTo>
                    <a:pt x="1046673" y="112087"/>
                  </a:lnTo>
                  <a:lnTo>
                    <a:pt x="1054934" y="114948"/>
                  </a:lnTo>
                  <a:lnTo>
                    <a:pt x="1062560" y="117810"/>
                  </a:lnTo>
                  <a:lnTo>
                    <a:pt x="1070503" y="121307"/>
                  </a:lnTo>
                  <a:lnTo>
                    <a:pt x="1078129" y="125122"/>
                  </a:lnTo>
                  <a:lnTo>
                    <a:pt x="1085437" y="129572"/>
                  </a:lnTo>
                  <a:lnTo>
                    <a:pt x="1092745" y="134023"/>
                  </a:lnTo>
                  <a:lnTo>
                    <a:pt x="1099735" y="139110"/>
                  </a:lnTo>
                  <a:lnTo>
                    <a:pt x="1107043" y="144832"/>
                  </a:lnTo>
                  <a:lnTo>
                    <a:pt x="1113398" y="150237"/>
                  </a:lnTo>
                  <a:lnTo>
                    <a:pt x="1119752" y="156595"/>
                  </a:lnTo>
                  <a:lnTo>
                    <a:pt x="1126107" y="163271"/>
                  </a:lnTo>
                  <a:lnTo>
                    <a:pt x="1132144" y="170265"/>
                  </a:lnTo>
                  <a:lnTo>
                    <a:pt x="1137545" y="177577"/>
                  </a:lnTo>
                  <a:lnTo>
                    <a:pt x="1142947" y="185843"/>
                  </a:lnTo>
                  <a:lnTo>
                    <a:pt x="1147713" y="193791"/>
                  </a:lnTo>
                  <a:lnTo>
                    <a:pt x="1152797" y="202374"/>
                  </a:lnTo>
                  <a:lnTo>
                    <a:pt x="1156610" y="211594"/>
                  </a:lnTo>
                  <a:lnTo>
                    <a:pt x="1160740" y="220813"/>
                  </a:lnTo>
                  <a:lnTo>
                    <a:pt x="1164235" y="230351"/>
                  </a:lnTo>
                  <a:lnTo>
                    <a:pt x="1167413" y="240842"/>
                  </a:lnTo>
                  <a:lnTo>
                    <a:pt x="1169954" y="251015"/>
                  </a:lnTo>
                  <a:lnTo>
                    <a:pt x="1172179" y="262142"/>
                  </a:lnTo>
                  <a:lnTo>
                    <a:pt x="1174085" y="273587"/>
                  </a:lnTo>
                  <a:lnTo>
                    <a:pt x="1175038" y="285032"/>
                  </a:lnTo>
                  <a:lnTo>
                    <a:pt x="1175991" y="297112"/>
                  </a:lnTo>
                  <a:lnTo>
                    <a:pt x="1176309" y="309829"/>
                  </a:lnTo>
                  <a:lnTo>
                    <a:pt x="1176309" y="314280"/>
                  </a:lnTo>
                  <a:lnTo>
                    <a:pt x="1175991" y="318731"/>
                  </a:lnTo>
                  <a:lnTo>
                    <a:pt x="1176309" y="318731"/>
                  </a:lnTo>
                  <a:lnTo>
                    <a:pt x="1180440" y="318731"/>
                  </a:lnTo>
                  <a:lnTo>
                    <a:pt x="1184253" y="319684"/>
                  </a:lnTo>
                  <a:lnTo>
                    <a:pt x="1188065" y="320956"/>
                  </a:lnTo>
                  <a:lnTo>
                    <a:pt x="1191878" y="322545"/>
                  </a:lnTo>
                  <a:lnTo>
                    <a:pt x="1195373" y="324771"/>
                  </a:lnTo>
                  <a:lnTo>
                    <a:pt x="1198868" y="327314"/>
                  </a:lnTo>
                  <a:lnTo>
                    <a:pt x="1201728" y="330811"/>
                  </a:lnTo>
                  <a:lnTo>
                    <a:pt x="1204588" y="333990"/>
                  </a:lnTo>
                  <a:lnTo>
                    <a:pt x="1207129" y="337805"/>
                  </a:lnTo>
                  <a:lnTo>
                    <a:pt x="1209354" y="341938"/>
                  </a:lnTo>
                  <a:lnTo>
                    <a:pt x="1211260" y="346389"/>
                  </a:lnTo>
                  <a:lnTo>
                    <a:pt x="1213166" y="351158"/>
                  </a:lnTo>
                  <a:lnTo>
                    <a:pt x="1214755" y="355926"/>
                  </a:lnTo>
                  <a:lnTo>
                    <a:pt x="1215391" y="361013"/>
                  </a:lnTo>
                  <a:lnTo>
                    <a:pt x="1216026" y="366100"/>
                  </a:lnTo>
                  <a:lnTo>
                    <a:pt x="1216026" y="371822"/>
                  </a:lnTo>
                  <a:lnTo>
                    <a:pt x="1215708" y="377226"/>
                  </a:lnTo>
                  <a:lnTo>
                    <a:pt x="1214755" y="382631"/>
                  </a:lnTo>
                  <a:lnTo>
                    <a:pt x="1212849" y="387718"/>
                  </a:lnTo>
                  <a:lnTo>
                    <a:pt x="1209989" y="392804"/>
                  </a:lnTo>
                  <a:lnTo>
                    <a:pt x="1206812" y="397255"/>
                  </a:lnTo>
                  <a:lnTo>
                    <a:pt x="1203317" y="401706"/>
                  </a:lnTo>
                  <a:lnTo>
                    <a:pt x="1199186" y="405839"/>
                  </a:lnTo>
                  <a:lnTo>
                    <a:pt x="1194738" y="409654"/>
                  </a:lnTo>
                  <a:lnTo>
                    <a:pt x="1189972" y="413151"/>
                  </a:lnTo>
                  <a:lnTo>
                    <a:pt x="1185206" y="416012"/>
                  </a:lnTo>
                  <a:lnTo>
                    <a:pt x="1179804" y="419191"/>
                  </a:lnTo>
                  <a:lnTo>
                    <a:pt x="1175038" y="421098"/>
                  </a:lnTo>
                  <a:lnTo>
                    <a:pt x="1169954" y="423006"/>
                  </a:lnTo>
                  <a:lnTo>
                    <a:pt x="1165188" y="424278"/>
                  </a:lnTo>
                  <a:lnTo>
                    <a:pt x="1160740" y="424913"/>
                  </a:lnTo>
                  <a:lnTo>
                    <a:pt x="1156292" y="425231"/>
                  </a:lnTo>
                  <a:lnTo>
                    <a:pt x="1155974" y="425231"/>
                  </a:lnTo>
                  <a:lnTo>
                    <a:pt x="1149619" y="442399"/>
                  </a:lnTo>
                  <a:lnTo>
                    <a:pt x="1142629" y="458930"/>
                  </a:lnTo>
                  <a:lnTo>
                    <a:pt x="1135321" y="474826"/>
                  </a:lnTo>
                  <a:lnTo>
                    <a:pt x="1126743" y="490403"/>
                  </a:lnTo>
                  <a:lnTo>
                    <a:pt x="1120706" y="500895"/>
                  </a:lnTo>
                  <a:lnTo>
                    <a:pt x="1113398" y="511704"/>
                  </a:lnTo>
                  <a:lnTo>
                    <a:pt x="1106407" y="521559"/>
                  </a:lnTo>
                  <a:lnTo>
                    <a:pt x="1099100" y="531414"/>
                  </a:lnTo>
                  <a:lnTo>
                    <a:pt x="1091792" y="540634"/>
                  </a:lnTo>
                  <a:lnTo>
                    <a:pt x="1084166" y="548899"/>
                  </a:lnTo>
                  <a:lnTo>
                    <a:pt x="1075905" y="556847"/>
                  </a:lnTo>
                  <a:lnTo>
                    <a:pt x="1067644" y="564159"/>
                  </a:lnTo>
                  <a:lnTo>
                    <a:pt x="1059700" y="570835"/>
                  </a:lnTo>
                  <a:lnTo>
                    <a:pt x="1050804" y="576558"/>
                  </a:lnTo>
                  <a:lnTo>
                    <a:pt x="1042225" y="581644"/>
                  </a:lnTo>
                  <a:lnTo>
                    <a:pt x="1033328" y="585777"/>
                  </a:lnTo>
                  <a:lnTo>
                    <a:pt x="1024750" y="589274"/>
                  </a:lnTo>
                  <a:lnTo>
                    <a:pt x="1020301" y="590864"/>
                  </a:lnTo>
                  <a:lnTo>
                    <a:pt x="1015853" y="591818"/>
                  </a:lnTo>
                  <a:lnTo>
                    <a:pt x="1011405" y="592453"/>
                  </a:lnTo>
                  <a:lnTo>
                    <a:pt x="1006956" y="593407"/>
                  </a:lnTo>
                  <a:lnTo>
                    <a:pt x="1002508" y="593725"/>
                  </a:lnTo>
                  <a:lnTo>
                    <a:pt x="998060" y="593725"/>
                  </a:lnTo>
                  <a:lnTo>
                    <a:pt x="991705" y="593725"/>
                  </a:lnTo>
                  <a:lnTo>
                    <a:pt x="985668" y="593089"/>
                  </a:lnTo>
                  <a:lnTo>
                    <a:pt x="979314" y="591500"/>
                  </a:lnTo>
                  <a:lnTo>
                    <a:pt x="973277" y="589910"/>
                  </a:lnTo>
                  <a:lnTo>
                    <a:pt x="966922" y="587685"/>
                  </a:lnTo>
                  <a:lnTo>
                    <a:pt x="960885" y="585142"/>
                  </a:lnTo>
                  <a:lnTo>
                    <a:pt x="954848" y="582280"/>
                  </a:lnTo>
                  <a:lnTo>
                    <a:pt x="949129" y="578783"/>
                  </a:lnTo>
                  <a:lnTo>
                    <a:pt x="943409" y="575286"/>
                  </a:lnTo>
                  <a:lnTo>
                    <a:pt x="938008" y="571471"/>
                  </a:lnTo>
                  <a:lnTo>
                    <a:pt x="932289" y="567338"/>
                  </a:lnTo>
                  <a:lnTo>
                    <a:pt x="927205" y="562888"/>
                  </a:lnTo>
                  <a:lnTo>
                    <a:pt x="921804" y="558755"/>
                  </a:lnTo>
                  <a:lnTo>
                    <a:pt x="916402" y="553350"/>
                  </a:lnTo>
                  <a:lnTo>
                    <a:pt x="911319" y="548264"/>
                  </a:lnTo>
                  <a:lnTo>
                    <a:pt x="906552" y="543177"/>
                  </a:lnTo>
                  <a:lnTo>
                    <a:pt x="901469" y="537137"/>
                  </a:lnTo>
                  <a:lnTo>
                    <a:pt x="896703" y="531414"/>
                  </a:lnTo>
                  <a:lnTo>
                    <a:pt x="886853" y="518698"/>
                  </a:lnTo>
                  <a:lnTo>
                    <a:pt x="878274" y="505345"/>
                  </a:lnTo>
                  <a:lnTo>
                    <a:pt x="869695" y="491039"/>
                  </a:lnTo>
                  <a:lnTo>
                    <a:pt x="861116" y="475144"/>
                  </a:lnTo>
                  <a:lnTo>
                    <a:pt x="853491" y="458930"/>
                  </a:lnTo>
                  <a:lnTo>
                    <a:pt x="846183" y="442081"/>
                  </a:lnTo>
                  <a:lnTo>
                    <a:pt x="843006" y="433497"/>
                  </a:lnTo>
                  <a:lnTo>
                    <a:pt x="839828" y="424595"/>
                  </a:lnTo>
                  <a:lnTo>
                    <a:pt x="835698" y="423960"/>
                  </a:lnTo>
                  <a:lnTo>
                    <a:pt x="831249" y="422370"/>
                  </a:lnTo>
                  <a:lnTo>
                    <a:pt x="826483" y="420781"/>
                  </a:lnTo>
                  <a:lnTo>
                    <a:pt x="822035" y="418555"/>
                  </a:lnTo>
                  <a:lnTo>
                    <a:pt x="817269" y="416012"/>
                  </a:lnTo>
                  <a:lnTo>
                    <a:pt x="812821" y="413469"/>
                  </a:lnTo>
                  <a:lnTo>
                    <a:pt x="808690" y="410607"/>
                  </a:lnTo>
                  <a:lnTo>
                    <a:pt x="804242" y="407110"/>
                  </a:lnTo>
                  <a:lnTo>
                    <a:pt x="800747" y="403613"/>
                  </a:lnTo>
                  <a:lnTo>
                    <a:pt x="796934" y="399480"/>
                  </a:lnTo>
                  <a:lnTo>
                    <a:pt x="794074" y="395348"/>
                  </a:lnTo>
                  <a:lnTo>
                    <a:pt x="791532" y="390897"/>
                  </a:lnTo>
                  <a:lnTo>
                    <a:pt x="789308" y="386446"/>
                  </a:lnTo>
                  <a:lnTo>
                    <a:pt x="787402" y="381677"/>
                  </a:lnTo>
                  <a:lnTo>
                    <a:pt x="786131" y="376909"/>
                  </a:lnTo>
                  <a:lnTo>
                    <a:pt x="785813" y="371822"/>
                  </a:lnTo>
                  <a:lnTo>
                    <a:pt x="786131" y="367053"/>
                  </a:lnTo>
                  <a:lnTo>
                    <a:pt x="786766" y="362285"/>
                  </a:lnTo>
                  <a:lnTo>
                    <a:pt x="787402" y="357516"/>
                  </a:lnTo>
                  <a:lnTo>
                    <a:pt x="788355" y="353065"/>
                  </a:lnTo>
                  <a:lnTo>
                    <a:pt x="789944" y="348614"/>
                  </a:lnTo>
                  <a:lnTo>
                    <a:pt x="791850" y="344481"/>
                  </a:lnTo>
                  <a:lnTo>
                    <a:pt x="793757" y="340349"/>
                  </a:lnTo>
                  <a:lnTo>
                    <a:pt x="795981" y="337169"/>
                  </a:lnTo>
                  <a:lnTo>
                    <a:pt x="798205" y="333672"/>
                  </a:lnTo>
                  <a:lnTo>
                    <a:pt x="800747" y="330493"/>
                  </a:lnTo>
                  <a:lnTo>
                    <a:pt x="803606" y="327950"/>
                  </a:lnTo>
                  <a:lnTo>
                    <a:pt x="806466" y="325407"/>
                  </a:lnTo>
                  <a:lnTo>
                    <a:pt x="809961" y="323181"/>
                  </a:lnTo>
                  <a:lnTo>
                    <a:pt x="813138" y="321592"/>
                  </a:lnTo>
                  <a:lnTo>
                    <a:pt x="816634" y="320002"/>
                  </a:lnTo>
                  <a:lnTo>
                    <a:pt x="820129" y="319366"/>
                  </a:lnTo>
                  <a:lnTo>
                    <a:pt x="819493" y="309829"/>
                  </a:lnTo>
                  <a:lnTo>
                    <a:pt x="819811" y="297112"/>
                  </a:lnTo>
                  <a:lnTo>
                    <a:pt x="820446" y="285032"/>
                  </a:lnTo>
                  <a:lnTo>
                    <a:pt x="822035" y="273587"/>
                  </a:lnTo>
                  <a:lnTo>
                    <a:pt x="823941" y="262142"/>
                  </a:lnTo>
                  <a:lnTo>
                    <a:pt x="826166" y="251015"/>
                  </a:lnTo>
                  <a:lnTo>
                    <a:pt x="828707" y="240842"/>
                  </a:lnTo>
                  <a:lnTo>
                    <a:pt x="831567" y="230351"/>
                  </a:lnTo>
                  <a:lnTo>
                    <a:pt x="835380" y="220813"/>
                  </a:lnTo>
                  <a:lnTo>
                    <a:pt x="838875" y="211594"/>
                  </a:lnTo>
                  <a:lnTo>
                    <a:pt x="843323" y="202374"/>
                  </a:lnTo>
                  <a:lnTo>
                    <a:pt x="847772" y="193791"/>
                  </a:lnTo>
                  <a:lnTo>
                    <a:pt x="853173" y="185843"/>
                  </a:lnTo>
                  <a:lnTo>
                    <a:pt x="858257" y="177577"/>
                  </a:lnTo>
                  <a:lnTo>
                    <a:pt x="863658" y="170265"/>
                  </a:lnTo>
                  <a:lnTo>
                    <a:pt x="869695" y="163271"/>
                  </a:lnTo>
                  <a:lnTo>
                    <a:pt x="876050" y="156595"/>
                  </a:lnTo>
                  <a:lnTo>
                    <a:pt x="882722" y="150237"/>
                  </a:lnTo>
                  <a:lnTo>
                    <a:pt x="889077" y="144832"/>
                  </a:lnTo>
                  <a:lnTo>
                    <a:pt x="895750" y="139110"/>
                  </a:lnTo>
                  <a:lnTo>
                    <a:pt x="903375" y="134023"/>
                  </a:lnTo>
                  <a:lnTo>
                    <a:pt x="910365" y="129572"/>
                  </a:lnTo>
                  <a:lnTo>
                    <a:pt x="917991" y="125122"/>
                  </a:lnTo>
                  <a:lnTo>
                    <a:pt x="925299" y="121307"/>
                  </a:lnTo>
                  <a:lnTo>
                    <a:pt x="933242" y="117810"/>
                  </a:lnTo>
                  <a:lnTo>
                    <a:pt x="940868" y="114948"/>
                  </a:lnTo>
                  <a:lnTo>
                    <a:pt x="949129" y="112087"/>
                  </a:lnTo>
                  <a:lnTo>
                    <a:pt x="957072" y="109862"/>
                  </a:lnTo>
                  <a:lnTo>
                    <a:pt x="965333" y="108272"/>
                  </a:lnTo>
                  <a:lnTo>
                    <a:pt x="973277" y="106683"/>
                  </a:lnTo>
                  <a:lnTo>
                    <a:pt x="981538" y="105411"/>
                  </a:lnTo>
                  <a:lnTo>
                    <a:pt x="989481" y="105093"/>
                  </a:lnTo>
                  <a:lnTo>
                    <a:pt x="998060" y="104775"/>
                  </a:lnTo>
                  <a:close/>
                  <a:moveTo>
                    <a:pt x="1624013" y="0"/>
                  </a:moveTo>
                  <a:lnTo>
                    <a:pt x="1630997" y="0"/>
                  </a:lnTo>
                  <a:lnTo>
                    <a:pt x="1637983" y="0"/>
                  </a:lnTo>
                  <a:lnTo>
                    <a:pt x="1644967" y="636"/>
                  </a:lnTo>
                  <a:lnTo>
                    <a:pt x="1651953" y="1589"/>
                  </a:lnTo>
                  <a:lnTo>
                    <a:pt x="1658937" y="2542"/>
                  </a:lnTo>
                  <a:lnTo>
                    <a:pt x="1665605" y="4131"/>
                  </a:lnTo>
                  <a:lnTo>
                    <a:pt x="1672590" y="6355"/>
                  </a:lnTo>
                  <a:lnTo>
                    <a:pt x="1679257" y="8579"/>
                  </a:lnTo>
                  <a:lnTo>
                    <a:pt x="1685925" y="11121"/>
                  </a:lnTo>
                  <a:lnTo>
                    <a:pt x="1692593" y="13981"/>
                  </a:lnTo>
                  <a:lnTo>
                    <a:pt x="1698625" y="16841"/>
                  </a:lnTo>
                  <a:lnTo>
                    <a:pt x="1705293" y="20653"/>
                  </a:lnTo>
                  <a:lnTo>
                    <a:pt x="1711325" y="24784"/>
                  </a:lnTo>
                  <a:lnTo>
                    <a:pt x="1717675" y="28915"/>
                  </a:lnTo>
                  <a:lnTo>
                    <a:pt x="1723073" y="33681"/>
                  </a:lnTo>
                  <a:lnTo>
                    <a:pt x="1729105" y="38447"/>
                  </a:lnTo>
                  <a:lnTo>
                    <a:pt x="1734503" y="43849"/>
                  </a:lnTo>
                  <a:lnTo>
                    <a:pt x="1739583" y="49568"/>
                  </a:lnTo>
                  <a:lnTo>
                    <a:pt x="1744345" y="55288"/>
                  </a:lnTo>
                  <a:lnTo>
                    <a:pt x="1749425" y="61642"/>
                  </a:lnTo>
                  <a:lnTo>
                    <a:pt x="1753553" y="68315"/>
                  </a:lnTo>
                  <a:lnTo>
                    <a:pt x="1757997" y="75305"/>
                  </a:lnTo>
                  <a:lnTo>
                    <a:pt x="1762125" y="82613"/>
                  </a:lnTo>
                  <a:lnTo>
                    <a:pt x="1765617" y="89922"/>
                  </a:lnTo>
                  <a:lnTo>
                    <a:pt x="1768793" y="98183"/>
                  </a:lnTo>
                  <a:lnTo>
                    <a:pt x="1771650" y="106127"/>
                  </a:lnTo>
                  <a:lnTo>
                    <a:pt x="1774190" y="115023"/>
                  </a:lnTo>
                  <a:lnTo>
                    <a:pt x="1777047" y="123920"/>
                  </a:lnTo>
                  <a:lnTo>
                    <a:pt x="1778635" y="133135"/>
                  </a:lnTo>
                  <a:lnTo>
                    <a:pt x="1780223" y="142667"/>
                  </a:lnTo>
                  <a:lnTo>
                    <a:pt x="1781493" y="152835"/>
                  </a:lnTo>
                  <a:lnTo>
                    <a:pt x="1781810" y="163003"/>
                  </a:lnTo>
                  <a:lnTo>
                    <a:pt x="1782127" y="173488"/>
                  </a:lnTo>
                  <a:lnTo>
                    <a:pt x="1781810" y="181114"/>
                  </a:lnTo>
                  <a:lnTo>
                    <a:pt x="1782127" y="180796"/>
                  </a:lnTo>
                  <a:lnTo>
                    <a:pt x="1785303" y="181114"/>
                  </a:lnTo>
                  <a:lnTo>
                    <a:pt x="1789113" y="182067"/>
                  </a:lnTo>
                  <a:lnTo>
                    <a:pt x="1791970" y="183021"/>
                  </a:lnTo>
                  <a:lnTo>
                    <a:pt x="1795463" y="184609"/>
                  </a:lnTo>
                  <a:lnTo>
                    <a:pt x="1798320" y="186516"/>
                  </a:lnTo>
                  <a:lnTo>
                    <a:pt x="1800860" y="188422"/>
                  </a:lnTo>
                  <a:lnTo>
                    <a:pt x="1803717" y="191600"/>
                  </a:lnTo>
                  <a:lnTo>
                    <a:pt x="1805940" y="194459"/>
                  </a:lnTo>
                  <a:lnTo>
                    <a:pt x="1808163" y="197319"/>
                  </a:lnTo>
                  <a:lnTo>
                    <a:pt x="1810067" y="201132"/>
                  </a:lnTo>
                  <a:lnTo>
                    <a:pt x="1811973" y="204945"/>
                  </a:lnTo>
                  <a:lnTo>
                    <a:pt x="1813560" y="208758"/>
                  </a:lnTo>
                  <a:lnTo>
                    <a:pt x="1814513" y="212888"/>
                  </a:lnTo>
                  <a:lnTo>
                    <a:pt x="1815147" y="217337"/>
                  </a:lnTo>
                  <a:lnTo>
                    <a:pt x="1816100" y="221785"/>
                  </a:lnTo>
                  <a:lnTo>
                    <a:pt x="1816100" y="226234"/>
                  </a:lnTo>
                  <a:lnTo>
                    <a:pt x="1815783" y="231000"/>
                  </a:lnTo>
                  <a:lnTo>
                    <a:pt x="1814513" y="235448"/>
                  </a:lnTo>
                  <a:lnTo>
                    <a:pt x="1812925" y="239897"/>
                  </a:lnTo>
                  <a:lnTo>
                    <a:pt x="1810703" y="244027"/>
                  </a:lnTo>
                  <a:lnTo>
                    <a:pt x="1807845" y="247840"/>
                  </a:lnTo>
                  <a:lnTo>
                    <a:pt x="1804987" y="251653"/>
                  </a:lnTo>
                  <a:lnTo>
                    <a:pt x="1801177" y="255148"/>
                  </a:lnTo>
                  <a:lnTo>
                    <a:pt x="1797685" y="258326"/>
                  </a:lnTo>
                  <a:lnTo>
                    <a:pt x="1793557" y="261186"/>
                  </a:lnTo>
                  <a:lnTo>
                    <a:pt x="1789430" y="263728"/>
                  </a:lnTo>
                  <a:lnTo>
                    <a:pt x="1785303" y="265952"/>
                  </a:lnTo>
                  <a:lnTo>
                    <a:pt x="1780857" y="267858"/>
                  </a:lnTo>
                  <a:lnTo>
                    <a:pt x="1777047" y="269765"/>
                  </a:lnTo>
                  <a:lnTo>
                    <a:pt x="1772920" y="270718"/>
                  </a:lnTo>
                  <a:lnTo>
                    <a:pt x="1768793" y="271353"/>
                  </a:lnTo>
                  <a:lnTo>
                    <a:pt x="1764983" y="271671"/>
                  </a:lnTo>
                  <a:lnTo>
                    <a:pt x="1764665" y="271671"/>
                  </a:lnTo>
                  <a:lnTo>
                    <a:pt x="1759585" y="285970"/>
                  </a:lnTo>
                  <a:lnTo>
                    <a:pt x="1753553" y="300268"/>
                  </a:lnTo>
                  <a:lnTo>
                    <a:pt x="1747203" y="313931"/>
                  </a:lnTo>
                  <a:lnTo>
                    <a:pt x="1739900" y="326959"/>
                  </a:lnTo>
                  <a:lnTo>
                    <a:pt x="1732597" y="339668"/>
                  </a:lnTo>
                  <a:lnTo>
                    <a:pt x="1724660" y="351425"/>
                  </a:lnTo>
                  <a:lnTo>
                    <a:pt x="1716405" y="362546"/>
                  </a:lnTo>
                  <a:lnTo>
                    <a:pt x="1707515" y="372396"/>
                  </a:lnTo>
                  <a:lnTo>
                    <a:pt x="1698625" y="381610"/>
                  </a:lnTo>
                  <a:lnTo>
                    <a:pt x="1693863" y="386059"/>
                  </a:lnTo>
                  <a:lnTo>
                    <a:pt x="1689417" y="390190"/>
                  </a:lnTo>
                  <a:lnTo>
                    <a:pt x="1684655" y="393685"/>
                  </a:lnTo>
                  <a:lnTo>
                    <a:pt x="1679893" y="397180"/>
                  </a:lnTo>
                  <a:lnTo>
                    <a:pt x="1675130" y="400357"/>
                  </a:lnTo>
                  <a:lnTo>
                    <a:pt x="1670367" y="403217"/>
                  </a:lnTo>
                  <a:lnTo>
                    <a:pt x="1665605" y="406077"/>
                  </a:lnTo>
                  <a:lnTo>
                    <a:pt x="1660843" y="408301"/>
                  </a:lnTo>
                  <a:lnTo>
                    <a:pt x="1655763" y="409890"/>
                  </a:lnTo>
                  <a:lnTo>
                    <a:pt x="1650683" y="411478"/>
                  </a:lnTo>
                  <a:lnTo>
                    <a:pt x="1645603" y="413067"/>
                  </a:lnTo>
                  <a:lnTo>
                    <a:pt x="1640840" y="413703"/>
                  </a:lnTo>
                  <a:lnTo>
                    <a:pt x="1636077" y="414338"/>
                  </a:lnTo>
                  <a:lnTo>
                    <a:pt x="1630997" y="414338"/>
                  </a:lnTo>
                  <a:lnTo>
                    <a:pt x="1626235" y="414338"/>
                  </a:lnTo>
                  <a:lnTo>
                    <a:pt x="1620837" y="413703"/>
                  </a:lnTo>
                  <a:lnTo>
                    <a:pt x="1616075" y="413067"/>
                  </a:lnTo>
                  <a:lnTo>
                    <a:pt x="1610995" y="411478"/>
                  </a:lnTo>
                  <a:lnTo>
                    <a:pt x="1606233" y="409890"/>
                  </a:lnTo>
                  <a:lnTo>
                    <a:pt x="1601153" y="408301"/>
                  </a:lnTo>
                  <a:lnTo>
                    <a:pt x="1596390" y="406077"/>
                  </a:lnTo>
                  <a:lnTo>
                    <a:pt x="1591310" y="403217"/>
                  </a:lnTo>
                  <a:lnTo>
                    <a:pt x="1586547" y="400357"/>
                  </a:lnTo>
                  <a:lnTo>
                    <a:pt x="1581785" y="397180"/>
                  </a:lnTo>
                  <a:lnTo>
                    <a:pt x="1577023" y="393685"/>
                  </a:lnTo>
                  <a:lnTo>
                    <a:pt x="1572260" y="390190"/>
                  </a:lnTo>
                  <a:lnTo>
                    <a:pt x="1567497" y="386059"/>
                  </a:lnTo>
                  <a:lnTo>
                    <a:pt x="1563053" y="381610"/>
                  </a:lnTo>
                  <a:lnTo>
                    <a:pt x="1553845" y="372396"/>
                  </a:lnTo>
                  <a:lnTo>
                    <a:pt x="1545273" y="361910"/>
                  </a:lnTo>
                  <a:lnTo>
                    <a:pt x="1537017" y="351107"/>
                  </a:lnTo>
                  <a:lnTo>
                    <a:pt x="1529080" y="339033"/>
                  </a:lnTo>
                  <a:lnTo>
                    <a:pt x="1521777" y="326641"/>
                  </a:lnTo>
                  <a:lnTo>
                    <a:pt x="1514793" y="313613"/>
                  </a:lnTo>
                  <a:lnTo>
                    <a:pt x="1508125" y="299950"/>
                  </a:lnTo>
                  <a:lnTo>
                    <a:pt x="1502093" y="285652"/>
                  </a:lnTo>
                  <a:lnTo>
                    <a:pt x="1496695" y="271353"/>
                  </a:lnTo>
                  <a:lnTo>
                    <a:pt x="1493520" y="270400"/>
                  </a:lnTo>
                  <a:lnTo>
                    <a:pt x="1489393" y="269447"/>
                  </a:lnTo>
                  <a:lnTo>
                    <a:pt x="1485583" y="267858"/>
                  </a:lnTo>
                  <a:lnTo>
                    <a:pt x="1481455" y="265952"/>
                  </a:lnTo>
                  <a:lnTo>
                    <a:pt x="1477963" y="263728"/>
                  </a:lnTo>
                  <a:lnTo>
                    <a:pt x="1474153" y="261503"/>
                  </a:lnTo>
                  <a:lnTo>
                    <a:pt x="1470660" y="258961"/>
                  </a:lnTo>
                  <a:lnTo>
                    <a:pt x="1466850" y="256102"/>
                  </a:lnTo>
                  <a:lnTo>
                    <a:pt x="1463675" y="253242"/>
                  </a:lnTo>
                  <a:lnTo>
                    <a:pt x="1460500" y="249747"/>
                  </a:lnTo>
                  <a:lnTo>
                    <a:pt x="1457960" y="246252"/>
                  </a:lnTo>
                  <a:lnTo>
                    <a:pt x="1455737" y="242439"/>
                  </a:lnTo>
                  <a:lnTo>
                    <a:pt x="1453515" y="238626"/>
                  </a:lnTo>
                  <a:lnTo>
                    <a:pt x="1452563" y="234813"/>
                  </a:lnTo>
                  <a:lnTo>
                    <a:pt x="1451293" y="230682"/>
                  </a:lnTo>
                  <a:lnTo>
                    <a:pt x="1450975" y="226234"/>
                  </a:lnTo>
                  <a:lnTo>
                    <a:pt x="1451293" y="222103"/>
                  </a:lnTo>
                  <a:lnTo>
                    <a:pt x="1451610" y="217972"/>
                  </a:lnTo>
                  <a:lnTo>
                    <a:pt x="1452563" y="214159"/>
                  </a:lnTo>
                  <a:lnTo>
                    <a:pt x="1453197" y="210347"/>
                  </a:lnTo>
                  <a:lnTo>
                    <a:pt x="1454785" y="206534"/>
                  </a:lnTo>
                  <a:lnTo>
                    <a:pt x="1456055" y="203038"/>
                  </a:lnTo>
                  <a:lnTo>
                    <a:pt x="1457643" y="199861"/>
                  </a:lnTo>
                  <a:lnTo>
                    <a:pt x="1459547" y="196684"/>
                  </a:lnTo>
                  <a:lnTo>
                    <a:pt x="1461770" y="193824"/>
                  </a:lnTo>
                  <a:lnTo>
                    <a:pt x="1463993" y="191282"/>
                  </a:lnTo>
                  <a:lnTo>
                    <a:pt x="1466215" y="189058"/>
                  </a:lnTo>
                  <a:lnTo>
                    <a:pt x="1468755" y="186833"/>
                  </a:lnTo>
                  <a:lnTo>
                    <a:pt x="1471295" y="185245"/>
                  </a:lnTo>
                  <a:lnTo>
                    <a:pt x="1474153" y="183656"/>
                  </a:lnTo>
                  <a:lnTo>
                    <a:pt x="1477010" y="182703"/>
                  </a:lnTo>
                  <a:lnTo>
                    <a:pt x="1480185" y="182067"/>
                  </a:lnTo>
                  <a:lnTo>
                    <a:pt x="1479867" y="173488"/>
                  </a:lnTo>
                  <a:lnTo>
                    <a:pt x="1480185" y="163003"/>
                  </a:lnTo>
                  <a:lnTo>
                    <a:pt x="1480820" y="152835"/>
                  </a:lnTo>
                  <a:lnTo>
                    <a:pt x="1481455" y="142667"/>
                  </a:lnTo>
                  <a:lnTo>
                    <a:pt x="1483043" y="133135"/>
                  </a:lnTo>
                  <a:lnTo>
                    <a:pt x="1485265" y="123920"/>
                  </a:lnTo>
                  <a:lnTo>
                    <a:pt x="1487487" y="115023"/>
                  </a:lnTo>
                  <a:lnTo>
                    <a:pt x="1490027" y="106127"/>
                  </a:lnTo>
                  <a:lnTo>
                    <a:pt x="1492885" y="98183"/>
                  </a:lnTo>
                  <a:lnTo>
                    <a:pt x="1496377" y="89922"/>
                  </a:lnTo>
                  <a:lnTo>
                    <a:pt x="1499870" y="82613"/>
                  </a:lnTo>
                  <a:lnTo>
                    <a:pt x="1503680" y="75305"/>
                  </a:lnTo>
                  <a:lnTo>
                    <a:pt x="1508125" y="68315"/>
                  </a:lnTo>
                  <a:lnTo>
                    <a:pt x="1512570" y="61642"/>
                  </a:lnTo>
                  <a:lnTo>
                    <a:pt x="1517333" y="55288"/>
                  </a:lnTo>
                  <a:lnTo>
                    <a:pt x="1522095" y="49568"/>
                  </a:lnTo>
                  <a:lnTo>
                    <a:pt x="1527810" y="43849"/>
                  </a:lnTo>
                  <a:lnTo>
                    <a:pt x="1532890" y="38447"/>
                  </a:lnTo>
                  <a:lnTo>
                    <a:pt x="1538605" y="33681"/>
                  </a:lnTo>
                  <a:lnTo>
                    <a:pt x="1544637" y="28915"/>
                  </a:lnTo>
                  <a:lnTo>
                    <a:pt x="1550670" y="24784"/>
                  </a:lnTo>
                  <a:lnTo>
                    <a:pt x="1556703" y="20653"/>
                  </a:lnTo>
                  <a:lnTo>
                    <a:pt x="1563053" y="16841"/>
                  </a:lnTo>
                  <a:lnTo>
                    <a:pt x="1569403" y="13981"/>
                  </a:lnTo>
                  <a:lnTo>
                    <a:pt x="1576070" y="11121"/>
                  </a:lnTo>
                  <a:lnTo>
                    <a:pt x="1582737" y="8579"/>
                  </a:lnTo>
                  <a:lnTo>
                    <a:pt x="1589405" y="6355"/>
                  </a:lnTo>
                  <a:lnTo>
                    <a:pt x="1596390" y="4131"/>
                  </a:lnTo>
                  <a:lnTo>
                    <a:pt x="1603375" y="2542"/>
                  </a:lnTo>
                  <a:lnTo>
                    <a:pt x="1610043" y="1589"/>
                  </a:lnTo>
                  <a:lnTo>
                    <a:pt x="1617027" y="636"/>
                  </a:lnTo>
                  <a:lnTo>
                    <a:pt x="1624013" y="0"/>
                  </a:lnTo>
                  <a:close/>
                  <a:moveTo>
                    <a:pt x="342733" y="0"/>
                  </a:moveTo>
                  <a:lnTo>
                    <a:pt x="349724" y="0"/>
                  </a:lnTo>
                  <a:lnTo>
                    <a:pt x="357033" y="0"/>
                  </a:lnTo>
                  <a:lnTo>
                    <a:pt x="363389" y="636"/>
                  </a:lnTo>
                  <a:lnTo>
                    <a:pt x="370380" y="1589"/>
                  </a:lnTo>
                  <a:lnTo>
                    <a:pt x="377688" y="2542"/>
                  </a:lnTo>
                  <a:lnTo>
                    <a:pt x="384680" y="4131"/>
                  </a:lnTo>
                  <a:lnTo>
                    <a:pt x="391353" y="6355"/>
                  </a:lnTo>
                  <a:lnTo>
                    <a:pt x="398344" y="8579"/>
                  </a:lnTo>
                  <a:lnTo>
                    <a:pt x="404699" y="11121"/>
                  </a:lnTo>
                  <a:lnTo>
                    <a:pt x="411373" y="13981"/>
                  </a:lnTo>
                  <a:lnTo>
                    <a:pt x="417728" y="16841"/>
                  </a:lnTo>
                  <a:lnTo>
                    <a:pt x="424084" y="20653"/>
                  </a:lnTo>
                  <a:lnTo>
                    <a:pt x="430439" y="24784"/>
                  </a:lnTo>
                  <a:lnTo>
                    <a:pt x="436159" y="28915"/>
                  </a:lnTo>
                  <a:lnTo>
                    <a:pt x="442197" y="33681"/>
                  </a:lnTo>
                  <a:lnTo>
                    <a:pt x="447917" y="38447"/>
                  </a:lnTo>
                  <a:lnTo>
                    <a:pt x="453319" y="43849"/>
                  </a:lnTo>
                  <a:lnTo>
                    <a:pt x="458721" y="49568"/>
                  </a:lnTo>
                  <a:lnTo>
                    <a:pt x="463488" y="55288"/>
                  </a:lnTo>
                  <a:lnTo>
                    <a:pt x="468255" y="61642"/>
                  </a:lnTo>
                  <a:lnTo>
                    <a:pt x="472704" y="68315"/>
                  </a:lnTo>
                  <a:lnTo>
                    <a:pt x="477152" y="75305"/>
                  </a:lnTo>
                  <a:lnTo>
                    <a:pt x="480966" y="82614"/>
                  </a:lnTo>
                  <a:lnTo>
                    <a:pt x="484461" y="89922"/>
                  </a:lnTo>
                  <a:lnTo>
                    <a:pt x="487957" y="98183"/>
                  </a:lnTo>
                  <a:lnTo>
                    <a:pt x="490817" y="106127"/>
                  </a:lnTo>
                  <a:lnTo>
                    <a:pt x="493359" y="115023"/>
                  </a:lnTo>
                  <a:lnTo>
                    <a:pt x="495584" y="123920"/>
                  </a:lnTo>
                  <a:lnTo>
                    <a:pt x="497808" y="133135"/>
                  </a:lnTo>
                  <a:lnTo>
                    <a:pt x="499397" y="142667"/>
                  </a:lnTo>
                  <a:lnTo>
                    <a:pt x="500350" y="152835"/>
                  </a:lnTo>
                  <a:lnTo>
                    <a:pt x="500668" y="163003"/>
                  </a:lnTo>
                  <a:lnTo>
                    <a:pt x="501303" y="173488"/>
                  </a:lnTo>
                  <a:lnTo>
                    <a:pt x="500668" y="181114"/>
                  </a:lnTo>
                  <a:lnTo>
                    <a:pt x="501303" y="180796"/>
                  </a:lnTo>
                  <a:lnTo>
                    <a:pt x="504481" y="181114"/>
                  </a:lnTo>
                  <a:lnTo>
                    <a:pt x="508295" y="182067"/>
                  </a:lnTo>
                  <a:lnTo>
                    <a:pt x="511155" y="183021"/>
                  </a:lnTo>
                  <a:lnTo>
                    <a:pt x="514332" y="184609"/>
                  </a:lnTo>
                  <a:lnTo>
                    <a:pt x="517510" y="186516"/>
                  </a:lnTo>
                  <a:lnTo>
                    <a:pt x="520052" y="188422"/>
                  </a:lnTo>
                  <a:lnTo>
                    <a:pt x="522594" y="191600"/>
                  </a:lnTo>
                  <a:lnTo>
                    <a:pt x="525137" y="194459"/>
                  </a:lnTo>
                  <a:lnTo>
                    <a:pt x="527361" y="197319"/>
                  </a:lnTo>
                  <a:lnTo>
                    <a:pt x="529268" y="201132"/>
                  </a:lnTo>
                  <a:lnTo>
                    <a:pt x="531174" y="204945"/>
                  </a:lnTo>
                  <a:lnTo>
                    <a:pt x="532446" y="208758"/>
                  </a:lnTo>
                  <a:lnTo>
                    <a:pt x="533717" y="212888"/>
                  </a:lnTo>
                  <a:lnTo>
                    <a:pt x="534352" y="217337"/>
                  </a:lnTo>
                  <a:lnTo>
                    <a:pt x="534670" y="221785"/>
                  </a:lnTo>
                  <a:lnTo>
                    <a:pt x="534988" y="226234"/>
                  </a:lnTo>
                  <a:lnTo>
                    <a:pt x="534670" y="231000"/>
                  </a:lnTo>
                  <a:lnTo>
                    <a:pt x="533717" y="235448"/>
                  </a:lnTo>
                  <a:lnTo>
                    <a:pt x="532128" y="239897"/>
                  </a:lnTo>
                  <a:lnTo>
                    <a:pt x="529903" y="244027"/>
                  </a:lnTo>
                  <a:lnTo>
                    <a:pt x="527043" y="247840"/>
                  </a:lnTo>
                  <a:lnTo>
                    <a:pt x="524183" y="251653"/>
                  </a:lnTo>
                  <a:lnTo>
                    <a:pt x="520370" y="255148"/>
                  </a:lnTo>
                  <a:lnTo>
                    <a:pt x="516557" y="258326"/>
                  </a:lnTo>
                  <a:lnTo>
                    <a:pt x="512743" y="261186"/>
                  </a:lnTo>
                  <a:lnTo>
                    <a:pt x="508612" y="263728"/>
                  </a:lnTo>
                  <a:lnTo>
                    <a:pt x="504481" y="265952"/>
                  </a:lnTo>
                  <a:lnTo>
                    <a:pt x="500032" y="267858"/>
                  </a:lnTo>
                  <a:lnTo>
                    <a:pt x="495901" y="269765"/>
                  </a:lnTo>
                  <a:lnTo>
                    <a:pt x="492088" y="270718"/>
                  </a:lnTo>
                  <a:lnTo>
                    <a:pt x="487957" y="271353"/>
                  </a:lnTo>
                  <a:lnTo>
                    <a:pt x="484144" y="271671"/>
                  </a:lnTo>
                  <a:lnTo>
                    <a:pt x="483826" y="271671"/>
                  </a:lnTo>
                  <a:lnTo>
                    <a:pt x="478741" y="285970"/>
                  </a:lnTo>
                  <a:lnTo>
                    <a:pt x="472704" y="300268"/>
                  </a:lnTo>
                  <a:lnTo>
                    <a:pt x="466030" y="313931"/>
                  </a:lnTo>
                  <a:lnTo>
                    <a:pt x="459039" y="326959"/>
                  </a:lnTo>
                  <a:lnTo>
                    <a:pt x="451730" y="339668"/>
                  </a:lnTo>
                  <a:lnTo>
                    <a:pt x="443468" y="351425"/>
                  </a:lnTo>
                  <a:lnTo>
                    <a:pt x="435524" y="362546"/>
                  </a:lnTo>
                  <a:lnTo>
                    <a:pt x="426626" y="372396"/>
                  </a:lnTo>
                  <a:lnTo>
                    <a:pt x="417728" y="381611"/>
                  </a:lnTo>
                  <a:lnTo>
                    <a:pt x="412962" y="386059"/>
                  </a:lnTo>
                  <a:lnTo>
                    <a:pt x="408513" y="390190"/>
                  </a:lnTo>
                  <a:lnTo>
                    <a:pt x="403746" y="393685"/>
                  </a:lnTo>
                  <a:lnTo>
                    <a:pt x="398979" y="397180"/>
                  </a:lnTo>
                  <a:lnTo>
                    <a:pt x="394213" y="400357"/>
                  </a:lnTo>
                  <a:lnTo>
                    <a:pt x="389446" y="403217"/>
                  </a:lnTo>
                  <a:lnTo>
                    <a:pt x="384680" y="406077"/>
                  </a:lnTo>
                  <a:lnTo>
                    <a:pt x="379277" y="408301"/>
                  </a:lnTo>
                  <a:lnTo>
                    <a:pt x="374511" y="409890"/>
                  </a:lnTo>
                  <a:lnTo>
                    <a:pt x="369744" y="411478"/>
                  </a:lnTo>
                  <a:lnTo>
                    <a:pt x="364660" y="413067"/>
                  </a:lnTo>
                  <a:lnTo>
                    <a:pt x="359893" y="413703"/>
                  </a:lnTo>
                  <a:lnTo>
                    <a:pt x="354809" y="414338"/>
                  </a:lnTo>
                  <a:lnTo>
                    <a:pt x="349724" y="414338"/>
                  </a:lnTo>
                  <a:lnTo>
                    <a:pt x="344640" y="414338"/>
                  </a:lnTo>
                  <a:lnTo>
                    <a:pt x="339873" y="413703"/>
                  </a:lnTo>
                  <a:lnTo>
                    <a:pt x="334789" y="413067"/>
                  </a:lnTo>
                  <a:lnTo>
                    <a:pt x="330022" y="411478"/>
                  </a:lnTo>
                  <a:lnTo>
                    <a:pt x="324620" y="409890"/>
                  </a:lnTo>
                  <a:lnTo>
                    <a:pt x="319853" y="408301"/>
                  </a:lnTo>
                  <a:lnTo>
                    <a:pt x="315087" y="406077"/>
                  </a:lnTo>
                  <a:lnTo>
                    <a:pt x="310002" y="403217"/>
                  </a:lnTo>
                  <a:lnTo>
                    <a:pt x="305235" y="400357"/>
                  </a:lnTo>
                  <a:lnTo>
                    <a:pt x="300469" y="397180"/>
                  </a:lnTo>
                  <a:lnTo>
                    <a:pt x="295702" y="393685"/>
                  </a:lnTo>
                  <a:lnTo>
                    <a:pt x="290936" y="390190"/>
                  </a:lnTo>
                  <a:lnTo>
                    <a:pt x="286487" y="386059"/>
                  </a:lnTo>
                  <a:lnTo>
                    <a:pt x="281720" y="381611"/>
                  </a:lnTo>
                  <a:lnTo>
                    <a:pt x="272822" y="372396"/>
                  </a:lnTo>
                  <a:lnTo>
                    <a:pt x="264242" y="361910"/>
                  </a:lnTo>
                  <a:lnTo>
                    <a:pt x="255662" y="351107"/>
                  </a:lnTo>
                  <a:lnTo>
                    <a:pt x="247718" y="339033"/>
                  </a:lnTo>
                  <a:lnTo>
                    <a:pt x="240409" y="326641"/>
                  </a:lnTo>
                  <a:lnTo>
                    <a:pt x="233100" y="313613"/>
                  </a:lnTo>
                  <a:lnTo>
                    <a:pt x="227062" y="299950"/>
                  </a:lnTo>
                  <a:lnTo>
                    <a:pt x="220707" y="285652"/>
                  </a:lnTo>
                  <a:lnTo>
                    <a:pt x="215623" y="271353"/>
                  </a:lnTo>
                  <a:lnTo>
                    <a:pt x="211809" y="270400"/>
                  </a:lnTo>
                  <a:lnTo>
                    <a:pt x="208314" y="269447"/>
                  </a:lnTo>
                  <a:lnTo>
                    <a:pt x="204500" y="267858"/>
                  </a:lnTo>
                  <a:lnTo>
                    <a:pt x="200369" y="265952"/>
                  </a:lnTo>
                  <a:lnTo>
                    <a:pt x="196874" y="263728"/>
                  </a:lnTo>
                  <a:lnTo>
                    <a:pt x="192743" y="261503"/>
                  </a:lnTo>
                  <a:lnTo>
                    <a:pt x="188929" y="258961"/>
                  </a:lnTo>
                  <a:lnTo>
                    <a:pt x="185752" y="256102"/>
                  </a:lnTo>
                  <a:lnTo>
                    <a:pt x="182256" y="253242"/>
                  </a:lnTo>
                  <a:lnTo>
                    <a:pt x="179396" y="249747"/>
                  </a:lnTo>
                  <a:lnTo>
                    <a:pt x="176854" y="246252"/>
                  </a:lnTo>
                  <a:lnTo>
                    <a:pt x="174312" y="242439"/>
                  </a:lnTo>
                  <a:lnTo>
                    <a:pt x="172405" y="238626"/>
                  </a:lnTo>
                  <a:lnTo>
                    <a:pt x="171134" y="234813"/>
                  </a:lnTo>
                  <a:lnTo>
                    <a:pt x="170181" y="230682"/>
                  </a:lnTo>
                  <a:lnTo>
                    <a:pt x="169863" y="226234"/>
                  </a:lnTo>
                  <a:lnTo>
                    <a:pt x="170181" y="222103"/>
                  </a:lnTo>
                  <a:lnTo>
                    <a:pt x="170498" y="217972"/>
                  </a:lnTo>
                  <a:lnTo>
                    <a:pt x="171134" y="214159"/>
                  </a:lnTo>
                  <a:lnTo>
                    <a:pt x="172087" y="210347"/>
                  </a:lnTo>
                  <a:lnTo>
                    <a:pt x="173358" y="206534"/>
                  </a:lnTo>
                  <a:lnTo>
                    <a:pt x="174947" y="203038"/>
                  </a:lnTo>
                  <a:lnTo>
                    <a:pt x="176536" y="199861"/>
                  </a:lnTo>
                  <a:lnTo>
                    <a:pt x="178125" y="196684"/>
                  </a:lnTo>
                  <a:lnTo>
                    <a:pt x="180349" y="193824"/>
                  </a:lnTo>
                  <a:lnTo>
                    <a:pt x="182574" y="191282"/>
                  </a:lnTo>
                  <a:lnTo>
                    <a:pt x="184798" y="189058"/>
                  </a:lnTo>
                  <a:lnTo>
                    <a:pt x="187340" y="186834"/>
                  </a:lnTo>
                  <a:lnTo>
                    <a:pt x="190200" y="185245"/>
                  </a:lnTo>
                  <a:lnTo>
                    <a:pt x="193060" y="183656"/>
                  </a:lnTo>
                  <a:lnTo>
                    <a:pt x="195920" y="182703"/>
                  </a:lnTo>
                  <a:lnTo>
                    <a:pt x="198780" y="182067"/>
                  </a:lnTo>
                  <a:lnTo>
                    <a:pt x="198463" y="173488"/>
                  </a:lnTo>
                  <a:lnTo>
                    <a:pt x="198780" y="163003"/>
                  </a:lnTo>
                  <a:lnTo>
                    <a:pt x="199416" y="152835"/>
                  </a:lnTo>
                  <a:lnTo>
                    <a:pt x="200369" y="142667"/>
                  </a:lnTo>
                  <a:lnTo>
                    <a:pt x="201958" y="133135"/>
                  </a:lnTo>
                  <a:lnTo>
                    <a:pt x="204183" y="123920"/>
                  </a:lnTo>
                  <a:lnTo>
                    <a:pt x="206407" y="115023"/>
                  </a:lnTo>
                  <a:lnTo>
                    <a:pt x="208949" y="106127"/>
                  </a:lnTo>
                  <a:lnTo>
                    <a:pt x="211809" y="98183"/>
                  </a:lnTo>
                  <a:lnTo>
                    <a:pt x="215305" y="89922"/>
                  </a:lnTo>
                  <a:lnTo>
                    <a:pt x="218800" y="82614"/>
                  </a:lnTo>
                  <a:lnTo>
                    <a:pt x="222614" y="75305"/>
                  </a:lnTo>
                  <a:lnTo>
                    <a:pt x="227062" y="68315"/>
                  </a:lnTo>
                  <a:lnTo>
                    <a:pt x="231511" y="61642"/>
                  </a:lnTo>
                  <a:lnTo>
                    <a:pt x="236278" y="55288"/>
                  </a:lnTo>
                  <a:lnTo>
                    <a:pt x="241045" y="49568"/>
                  </a:lnTo>
                  <a:lnTo>
                    <a:pt x="246447" y="43849"/>
                  </a:lnTo>
                  <a:lnTo>
                    <a:pt x="251849" y="38447"/>
                  </a:lnTo>
                  <a:lnTo>
                    <a:pt x="257569" y="33681"/>
                  </a:lnTo>
                  <a:lnTo>
                    <a:pt x="263289" y="28915"/>
                  </a:lnTo>
                  <a:lnTo>
                    <a:pt x="269327" y="24784"/>
                  </a:lnTo>
                  <a:lnTo>
                    <a:pt x="275364" y="20653"/>
                  </a:lnTo>
                  <a:lnTo>
                    <a:pt x="282038" y="16841"/>
                  </a:lnTo>
                  <a:lnTo>
                    <a:pt x="288393" y="13981"/>
                  </a:lnTo>
                  <a:lnTo>
                    <a:pt x="294749" y="11121"/>
                  </a:lnTo>
                  <a:lnTo>
                    <a:pt x="301422" y="8579"/>
                  </a:lnTo>
                  <a:lnTo>
                    <a:pt x="308095" y="6355"/>
                  </a:lnTo>
                  <a:lnTo>
                    <a:pt x="315087" y="4131"/>
                  </a:lnTo>
                  <a:lnTo>
                    <a:pt x="321760" y="2542"/>
                  </a:lnTo>
                  <a:lnTo>
                    <a:pt x="328751" y="1589"/>
                  </a:lnTo>
                  <a:lnTo>
                    <a:pt x="335742" y="636"/>
                  </a:lnTo>
                  <a:lnTo>
                    <a:pt x="3427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</a:p>
          </p:txBody>
        </p:sp>
        <p:sp>
          <p:nvSpPr>
            <p:cNvPr id="36" name="îšľïḋé"/>
            <p:cNvSpPr/>
            <p:nvPr/>
          </p:nvSpPr>
          <p:spPr bwMode="auto">
            <a:xfrm>
              <a:off x="1628850" y="3153877"/>
              <a:ext cx="3178103" cy="780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9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rgbClr val="00B050"/>
                  </a:solidFill>
                </a:rPr>
                <a:t>数据大集中、</a:t>
              </a:r>
              <a:endParaRPr lang="zh-CN" altLang="en-US" sz="2000" b="1" dirty="0">
                <a:solidFill>
                  <a:srgbClr val="00B050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rgbClr val="00B050"/>
                  </a:solidFill>
                </a:rPr>
                <a:t>传统大核心到</a:t>
              </a:r>
              <a:r>
                <a:rPr lang="en-US" altLang="zh-CN" sz="2000" b="1" dirty="0">
                  <a:solidFill>
                    <a:srgbClr val="00B050"/>
                  </a:solidFill>
                </a:rPr>
                <a:t>“</a:t>
              </a:r>
              <a:r>
                <a:rPr lang="zh-CN" altLang="en-US" sz="2000" b="1" dirty="0">
                  <a:solidFill>
                    <a:srgbClr val="00B050"/>
                  </a:solidFill>
                </a:rPr>
                <a:t>微</a:t>
              </a:r>
              <a:r>
                <a:rPr lang="en-US" altLang="zh-CN" sz="2000" b="1" dirty="0">
                  <a:solidFill>
                    <a:srgbClr val="00B050"/>
                  </a:solidFill>
                </a:rPr>
                <a:t>”</a:t>
              </a:r>
              <a:r>
                <a:rPr lang="zh-CN" altLang="en-US" sz="2000" b="1" dirty="0">
                  <a:solidFill>
                    <a:srgbClr val="00B050"/>
                  </a:solidFill>
                </a:rPr>
                <a:t>服务拆分</a:t>
              </a:r>
              <a:endParaRPr lang="zh-CN" alt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7" name="íṣ1iḋe"/>
            <p:cNvSpPr/>
            <p:nvPr/>
          </p:nvSpPr>
          <p:spPr bwMode="auto">
            <a:xfrm>
              <a:off x="7023006" y="3154045"/>
              <a:ext cx="4034790" cy="1660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rgbClr val="00B050"/>
                  </a:solidFill>
                  <a:sym typeface="+mn-ea"/>
                </a:rPr>
                <a:t>基础架构多样：</a:t>
              </a:r>
              <a:endParaRPr lang="zh-CN" altLang="en-US" sz="1600" b="1" dirty="0">
                <a:solidFill>
                  <a:srgbClr val="00B050"/>
                </a:solidFill>
                <a:sym typeface="+mn-ea"/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rgbClr val="00B050"/>
                  </a:solidFill>
                </a:rPr>
                <a:t>AIX/Linux/HP-UX</a:t>
              </a:r>
              <a:r>
                <a:rPr lang="en-US" altLang="zh-CN" sz="1400" b="1" dirty="0">
                  <a:solidFill>
                    <a:srgbClr val="00B050"/>
                  </a:solidFill>
                </a:rPr>
                <a:t>/VMware</a:t>
              </a:r>
              <a:r>
                <a:rPr lang="zh-CN" altLang="en-US" sz="1400" b="1" dirty="0">
                  <a:solidFill>
                    <a:srgbClr val="00B050"/>
                  </a:solidFill>
                </a:rPr>
                <a:t>...</a:t>
              </a:r>
              <a:endParaRPr lang="zh-CN" altLang="en-US" sz="1400" b="1" dirty="0">
                <a:solidFill>
                  <a:srgbClr val="00B050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rgbClr val="00B050"/>
                  </a:solidFill>
                </a:rPr>
                <a:t>DB2/Oracle/MySQL/</a:t>
              </a:r>
              <a:r>
                <a:rPr lang="en-US" altLang="zh-CN" sz="1400" b="1" dirty="0">
                  <a:solidFill>
                    <a:srgbClr val="00B050"/>
                  </a:solidFill>
                </a:rPr>
                <a:t>Redis/</a:t>
              </a:r>
              <a:r>
                <a:rPr lang="zh-CN" altLang="en-US" sz="1400" b="1" dirty="0">
                  <a:solidFill>
                    <a:srgbClr val="00B050"/>
                  </a:solidFill>
                </a:rPr>
                <a:t>SequoiaDB...</a:t>
              </a:r>
              <a:endParaRPr lang="zh-CN" altLang="en-US" sz="1400" b="1" dirty="0">
                <a:solidFill>
                  <a:srgbClr val="00B050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rgbClr val="00B050"/>
                  </a:solidFill>
                </a:rPr>
                <a:t>Hadoop/ELK/</a:t>
              </a:r>
              <a:r>
                <a:rPr lang="en-US" altLang="zh-CN" sz="1400" b="1" dirty="0">
                  <a:solidFill>
                    <a:srgbClr val="00B050"/>
                  </a:solidFill>
                  <a:sym typeface="+mn-ea"/>
                </a:rPr>
                <a:t>Kafka</a:t>
              </a:r>
              <a:r>
                <a:rPr lang="en-US" altLang="zh-CN" sz="1400" b="1" dirty="0">
                  <a:solidFill>
                    <a:srgbClr val="00B050"/>
                  </a:solidFill>
                </a:rPr>
                <a:t>...</a:t>
              </a:r>
              <a:endParaRPr lang="en-US" altLang="zh-CN" sz="1400" b="1" dirty="0">
                <a:solidFill>
                  <a:srgbClr val="00B050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rgbClr val="00B050"/>
                  </a:solidFill>
                </a:rPr>
                <a:t>Docker...</a:t>
              </a:r>
              <a:endParaRPr lang="en-US" altLang="zh-CN" sz="1400" b="1" dirty="0">
                <a:solidFill>
                  <a:srgbClr val="00B050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zh-CN" sz="1400" b="1" dirty="0">
                  <a:solidFill>
                    <a:srgbClr val="00B050"/>
                  </a:solidFill>
                </a:rPr>
                <a:t>Ceph...</a:t>
              </a:r>
              <a:endParaRPr lang="en-US" altLang="zh-CN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38" name="îŝliḍê"/>
            <p:cNvSpPr/>
            <p:nvPr/>
          </p:nvSpPr>
          <p:spPr bwMode="auto">
            <a:xfrm>
              <a:off x="1628850" y="4253896"/>
              <a:ext cx="3178103" cy="780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fontScale="8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rgbClr val="00B050"/>
                  </a:solidFill>
                </a:rPr>
                <a:t>系统种类繁多：渠道类、支付类、产品类、基础平台、办公管理等</a:t>
              </a:r>
              <a:endParaRPr lang="zh-CN" alt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0" name="íṩḻïḓê"/>
            <p:cNvSpPr/>
            <p:nvPr/>
          </p:nvSpPr>
          <p:spPr bwMode="auto">
            <a:xfrm>
              <a:off x="1628850" y="5353914"/>
              <a:ext cx="3178103" cy="780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rgbClr val="00B050"/>
                  </a:solidFill>
                </a:rPr>
                <a:t>系统分级、</a:t>
              </a:r>
              <a:r>
                <a:rPr lang="en-US" altLang="zh-CN" sz="1600" b="1" dirty="0">
                  <a:solidFill>
                    <a:srgbClr val="00B050"/>
                  </a:solidFill>
                </a:rPr>
                <a:t>RPO</a:t>
              </a:r>
              <a:r>
                <a:rPr lang="zh-CN" altLang="en-US" sz="1600" b="1" dirty="0">
                  <a:solidFill>
                    <a:srgbClr val="00B050"/>
                  </a:solidFill>
                </a:rPr>
                <a:t>、</a:t>
              </a:r>
              <a:r>
                <a:rPr lang="en-US" altLang="zh-CN" sz="1600" b="1" dirty="0">
                  <a:solidFill>
                    <a:srgbClr val="00B050"/>
                  </a:solidFill>
                </a:rPr>
                <a:t>RTO</a:t>
              </a:r>
              <a:r>
                <a:rPr lang="zh-CN" altLang="en-US" sz="1600" b="1" dirty="0">
                  <a:solidFill>
                    <a:srgbClr val="00B050"/>
                  </a:solidFill>
                </a:rPr>
                <a:t>要求</a:t>
              </a:r>
              <a:endParaRPr lang="zh-CN" altLang="en-US" sz="1600" b="1" dirty="0">
                <a:solidFill>
                  <a:srgbClr val="00B050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rgbClr val="00B050"/>
                  </a:solidFill>
                </a:rPr>
                <a:t>业务场景多样：</a:t>
              </a:r>
              <a:r>
                <a:rPr lang="en-US" altLang="zh-CN" sz="1600" b="1" dirty="0">
                  <a:solidFill>
                    <a:srgbClr val="00B050"/>
                  </a:solidFill>
                </a:rPr>
                <a:t>TP/AP/HTAP</a:t>
              </a:r>
              <a:endParaRPr lang="en-US" altLang="zh-CN" sz="1600" b="1" dirty="0">
                <a:solidFill>
                  <a:srgbClr val="00B050"/>
                </a:solidFill>
              </a:endParaRPr>
            </a:p>
          </p:txBody>
        </p:sp>
        <p:sp>
          <p:nvSpPr>
            <p:cNvPr id="41" name="íṡḷïḑê"/>
            <p:cNvSpPr/>
            <p:nvPr/>
          </p:nvSpPr>
          <p:spPr bwMode="auto">
            <a:xfrm>
              <a:off x="7367811" y="5332095"/>
              <a:ext cx="3345180" cy="775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000" tIns="46800" rIns="90000" bIns="46800" anchor="t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rgbClr val="00B050"/>
                  </a:solidFill>
                </a:rPr>
                <a:t>技术转型需求：</a:t>
              </a:r>
              <a:endParaRPr lang="zh-CN" altLang="en-US" sz="1600" b="1" dirty="0">
                <a:solidFill>
                  <a:srgbClr val="00B050"/>
                </a:solidFill>
              </a:endParaRPr>
            </a:p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rgbClr val="00B050"/>
                  </a:solidFill>
                </a:rPr>
                <a:t>分布式、云平台、国产化</a:t>
              </a:r>
              <a:endParaRPr lang="en-US" altLang="zh-CN" sz="1600" b="1" dirty="0">
                <a:solidFill>
                  <a:srgbClr val="00B050"/>
                </a:solidFill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78" y="963329"/>
            <a:ext cx="12184321" cy="105798"/>
          </a:xfrm>
          <a:prstGeom prst="rect">
            <a:avLst/>
          </a:prstGeom>
          <a:solidFill>
            <a:srgbClr val="3A9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rgbClr val="56575B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7179" y="-69010"/>
            <a:ext cx="1277113" cy="1232250"/>
          </a:xfrm>
          <a:prstGeom prst="rect">
            <a:avLst/>
          </a:prstGeom>
          <a:solidFill>
            <a:srgbClr val="0072BC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Group 26"/>
          <p:cNvGrpSpPr>
            <a:grpSpLocks noChangeAspect="1"/>
          </p:cNvGrpSpPr>
          <p:nvPr/>
        </p:nvGrpSpPr>
        <p:grpSpPr bwMode="auto">
          <a:xfrm>
            <a:off x="-333488" y="4622999"/>
            <a:ext cx="152399" cy="2201863"/>
            <a:chOff x="-473" y="1045"/>
            <a:chExt cx="96" cy="1387"/>
          </a:xfrm>
          <a:solidFill>
            <a:schemeClr val="bg1">
              <a:lumMod val="65000"/>
              <a:alpha val="0"/>
            </a:schemeClr>
          </a:solidFill>
        </p:grpSpPr>
        <p:sp>
          <p:nvSpPr>
            <p:cNvPr id="10" name="Freeform 27"/>
            <p:cNvSpPr>
              <a:spLocks noEditPoints="1"/>
            </p:cNvSpPr>
            <p:nvPr/>
          </p:nvSpPr>
          <p:spPr bwMode="auto">
            <a:xfrm>
              <a:off x="-467" y="1045"/>
              <a:ext cx="90" cy="83"/>
            </a:xfrm>
            <a:custGeom>
              <a:avLst/>
              <a:gdLst>
                <a:gd name="T0" fmla="*/ 35 w 35"/>
                <a:gd name="T1" fmla="*/ 18 h 35"/>
                <a:gd name="T2" fmla="*/ 33 w 35"/>
                <a:gd name="T3" fmla="*/ 26 h 35"/>
                <a:gd name="T4" fmla="*/ 27 w 35"/>
                <a:gd name="T5" fmla="*/ 33 h 35"/>
                <a:gd name="T6" fmla="*/ 18 w 35"/>
                <a:gd name="T7" fmla="*/ 35 h 35"/>
                <a:gd name="T8" fmla="*/ 9 w 35"/>
                <a:gd name="T9" fmla="*/ 33 h 35"/>
                <a:gd name="T10" fmla="*/ 2 w 35"/>
                <a:gd name="T11" fmla="*/ 27 h 35"/>
                <a:gd name="T12" fmla="*/ 0 w 35"/>
                <a:gd name="T13" fmla="*/ 18 h 35"/>
                <a:gd name="T14" fmla="*/ 2 w 35"/>
                <a:gd name="T15" fmla="*/ 9 h 35"/>
                <a:gd name="T16" fmla="*/ 9 w 35"/>
                <a:gd name="T17" fmla="*/ 2 h 35"/>
                <a:gd name="T18" fmla="*/ 18 w 35"/>
                <a:gd name="T19" fmla="*/ 0 h 35"/>
                <a:gd name="T20" fmla="*/ 27 w 35"/>
                <a:gd name="T21" fmla="*/ 2 h 35"/>
                <a:gd name="T22" fmla="*/ 33 w 35"/>
                <a:gd name="T23" fmla="*/ 9 h 35"/>
                <a:gd name="T24" fmla="*/ 35 w 35"/>
                <a:gd name="T25" fmla="*/ 18 h 35"/>
                <a:gd name="T26" fmla="*/ 32 w 35"/>
                <a:gd name="T27" fmla="*/ 18 h 35"/>
                <a:gd name="T28" fmla="*/ 30 w 35"/>
                <a:gd name="T29" fmla="*/ 10 h 35"/>
                <a:gd name="T30" fmla="*/ 25 w 35"/>
                <a:gd name="T31" fmla="*/ 5 h 35"/>
                <a:gd name="T32" fmla="*/ 18 w 35"/>
                <a:gd name="T33" fmla="*/ 3 h 35"/>
                <a:gd name="T34" fmla="*/ 10 w 35"/>
                <a:gd name="T35" fmla="*/ 5 h 35"/>
                <a:gd name="T36" fmla="*/ 5 w 35"/>
                <a:gd name="T37" fmla="*/ 10 h 35"/>
                <a:gd name="T38" fmla="*/ 3 w 35"/>
                <a:gd name="T39" fmla="*/ 18 h 35"/>
                <a:gd name="T40" fmla="*/ 5 w 35"/>
                <a:gd name="T41" fmla="*/ 25 h 35"/>
                <a:gd name="T42" fmla="*/ 10 w 35"/>
                <a:gd name="T43" fmla="*/ 31 h 35"/>
                <a:gd name="T44" fmla="*/ 18 w 35"/>
                <a:gd name="T45" fmla="*/ 32 h 35"/>
                <a:gd name="T46" fmla="*/ 25 w 35"/>
                <a:gd name="T47" fmla="*/ 31 h 35"/>
                <a:gd name="T48" fmla="*/ 30 w 35"/>
                <a:gd name="T49" fmla="*/ 25 h 35"/>
                <a:gd name="T50" fmla="*/ 32 w 35"/>
                <a:gd name="T51" fmla="*/ 18 h 35"/>
                <a:gd name="T52" fmla="*/ 15 w 35"/>
                <a:gd name="T53" fmla="*/ 23 h 35"/>
                <a:gd name="T54" fmla="*/ 14 w 35"/>
                <a:gd name="T55" fmla="*/ 26 h 35"/>
                <a:gd name="T56" fmla="*/ 9 w 35"/>
                <a:gd name="T57" fmla="*/ 23 h 35"/>
                <a:gd name="T58" fmla="*/ 8 w 35"/>
                <a:gd name="T59" fmla="*/ 18 h 35"/>
                <a:gd name="T60" fmla="*/ 10 w 35"/>
                <a:gd name="T61" fmla="*/ 11 h 35"/>
                <a:gd name="T62" fmla="*/ 18 w 35"/>
                <a:gd name="T63" fmla="*/ 8 h 35"/>
                <a:gd name="T64" fmla="*/ 23 w 35"/>
                <a:gd name="T65" fmla="*/ 10 h 35"/>
                <a:gd name="T66" fmla="*/ 26 w 35"/>
                <a:gd name="T67" fmla="*/ 13 h 35"/>
                <a:gd name="T68" fmla="*/ 28 w 35"/>
                <a:gd name="T69" fmla="*/ 18 h 35"/>
                <a:gd name="T70" fmla="*/ 26 w 35"/>
                <a:gd name="T71" fmla="*/ 23 h 35"/>
                <a:gd name="T72" fmla="*/ 22 w 35"/>
                <a:gd name="T73" fmla="*/ 26 h 35"/>
                <a:gd name="T74" fmla="*/ 21 w 35"/>
                <a:gd name="T75" fmla="*/ 23 h 35"/>
                <a:gd name="T76" fmla="*/ 24 w 35"/>
                <a:gd name="T77" fmla="*/ 21 h 35"/>
                <a:gd name="T78" fmla="*/ 25 w 35"/>
                <a:gd name="T79" fmla="*/ 18 h 35"/>
                <a:gd name="T80" fmla="*/ 23 w 35"/>
                <a:gd name="T81" fmla="*/ 13 h 35"/>
                <a:gd name="T82" fmla="*/ 18 w 35"/>
                <a:gd name="T83" fmla="*/ 12 h 35"/>
                <a:gd name="T84" fmla="*/ 12 w 35"/>
                <a:gd name="T85" fmla="*/ 13 h 35"/>
                <a:gd name="T86" fmla="*/ 10 w 35"/>
                <a:gd name="T87" fmla="*/ 18 h 35"/>
                <a:gd name="T88" fmla="*/ 11 w 35"/>
                <a:gd name="T89" fmla="*/ 21 h 35"/>
                <a:gd name="T90" fmla="*/ 15 w 35"/>
                <a:gd name="T91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cubicBezTo>
                    <a:pt x="35" y="21"/>
                    <a:pt x="35" y="24"/>
                    <a:pt x="33" y="26"/>
                  </a:cubicBezTo>
                  <a:cubicBezTo>
                    <a:pt x="32" y="29"/>
                    <a:pt x="29" y="31"/>
                    <a:pt x="27" y="33"/>
                  </a:cubicBezTo>
                  <a:cubicBezTo>
                    <a:pt x="24" y="35"/>
                    <a:pt x="21" y="35"/>
                    <a:pt x="18" y="35"/>
                  </a:cubicBezTo>
                  <a:cubicBezTo>
                    <a:pt x="15" y="35"/>
                    <a:pt x="12" y="35"/>
                    <a:pt x="9" y="33"/>
                  </a:cubicBezTo>
                  <a:cubicBezTo>
                    <a:pt x="6" y="32"/>
                    <a:pt x="4" y="29"/>
                    <a:pt x="2" y="27"/>
                  </a:cubicBezTo>
                  <a:cubicBezTo>
                    <a:pt x="1" y="24"/>
                    <a:pt x="0" y="21"/>
                    <a:pt x="0" y="18"/>
                  </a:cubicBezTo>
                  <a:cubicBezTo>
                    <a:pt x="0" y="15"/>
                    <a:pt x="1" y="12"/>
                    <a:pt x="2" y="9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29" y="4"/>
                    <a:pt x="32" y="6"/>
                    <a:pt x="33" y="9"/>
                  </a:cubicBezTo>
                  <a:cubicBezTo>
                    <a:pt x="35" y="12"/>
                    <a:pt x="35" y="15"/>
                    <a:pt x="35" y="18"/>
                  </a:cubicBezTo>
                  <a:close/>
                  <a:moveTo>
                    <a:pt x="32" y="18"/>
                  </a:moveTo>
                  <a:cubicBezTo>
                    <a:pt x="32" y="15"/>
                    <a:pt x="32" y="13"/>
                    <a:pt x="30" y="10"/>
                  </a:cubicBezTo>
                  <a:cubicBezTo>
                    <a:pt x="29" y="8"/>
                    <a:pt x="27" y="6"/>
                    <a:pt x="25" y="5"/>
                  </a:cubicBezTo>
                  <a:cubicBezTo>
                    <a:pt x="23" y="4"/>
                    <a:pt x="20" y="3"/>
                    <a:pt x="18" y="3"/>
                  </a:cubicBezTo>
                  <a:cubicBezTo>
                    <a:pt x="15" y="3"/>
                    <a:pt x="13" y="4"/>
                    <a:pt x="10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3"/>
                    <a:pt x="3" y="15"/>
                    <a:pt x="3" y="18"/>
                  </a:cubicBezTo>
                  <a:cubicBezTo>
                    <a:pt x="3" y="20"/>
                    <a:pt x="4" y="23"/>
                    <a:pt x="5" y="25"/>
                  </a:cubicBezTo>
                  <a:cubicBezTo>
                    <a:pt x="6" y="27"/>
                    <a:pt x="8" y="29"/>
                    <a:pt x="10" y="31"/>
                  </a:cubicBezTo>
                  <a:cubicBezTo>
                    <a:pt x="13" y="32"/>
                    <a:pt x="15" y="32"/>
                    <a:pt x="18" y="32"/>
                  </a:cubicBezTo>
                  <a:cubicBezTo>
                    <a:pt x="20" y="32"/>
                    <a:pt x="23" y="32"/>
                    <a:pt x="25" y="31"/>
                  </a:cubicBezTo>
                  <a:cubicBezTo>
                    <a:pt x="27" y="29"/>
                    <a:pt x="29" y="27"/>
                    <a:pt x="30" y="25"/>
                  </a:cubicBezTo>
                  <a:cubicBezTo>
                    <a:pt x="32" y="23"/>
                    <a:pt x="32" y="20"/>
                    <a:pt x="32" y="18"/>
                  </a:cubicBezTo>
                  <a:close/>
                  <a:moveTo>
                    <a:pt x="15" y="23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0" y="25"/>
                    <a:pt x="9" y="23"/>
                  </a:cubicBezTo>
                  <a:cubicBezTo>
                    <a:pt x="8" y="22"/>
                    <a:pt x="8" y="20"/>
                    <a:pt x="8" y="18"/>
                  </a:cubicBezTo>
                  <a:cubicBezTo>
                    <a:pt x="8" y="15"/>
                    <a:pt x="8" y="13"/>
                    <a:pt x="10" y="11"/>
                  </a:cubicBezTo>
                  <a:cubicBezTo>
                    <a:pt x="12" y="9"/>
                    <a:pt x="14" y="8"/>
                    <a:pt x="18" y="8"/>
                  </a:cubicBezTo>
                  <a:cubicBezTo>
                    <a:pt x="20" y="8"/>
                    <a:pt x="21" y="9"/>
                    <a:pt x="23" y="10"/>
                  </a:cubicBezTo>
                  <a:cubicBezTo>
                    <a:pt x="24" y="10"/>
                    <a:pt x="26" y="12"/>
                    <a:pt x="26" y="13"/>
                  </a:cubicBezTo>
                  <a:cubicBezTo>
                    <a:pt x="27" y="14"/>
                    <a:pt x="28" y="16"/>
                    <a:pt x="28" y="18"/>
                  </a:cubicBezTo>
                  <a:cubicBezTo>
                    <a:pt x="28" y="20"/>
                    <a:pt x="27" y="22"/>
                    <a:pt x="26" y="23"/>
                  </a:cubicBezTo>
                  <a:cubicBezTo>
                    <a:pt x="25" y="25"/>
                    <a:pt x="24" y="25"/>
                    <a:pt x="22" y="26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3" y="23"/>
                    <a:pt x="23" y="22"/>
                    <a:pt x="24" y="21"/>
                  </a:cubicBezTo>
                  <a:cubicBezTo>
                    <a:pt x="25" y="20"/>
                    <a:pt x="25" y="19"/>
                    <a:pt x="25" y="18"/>
                  </a:cubicBezTo>
                  <a:cubicBezTo>
                    <a:pt x="25" y="16"/>
                    <a:pt x="24" y="15"/>
                    <a:pt x="23" y="13"/>
                  </a:cubicBezTo>
                  <a:cubicBezTo>
                    <a:pt x="22" y="12"/>
                    <a:pt x="20" y="12"/>
                    <a:pt x="18" y="12"/>
                  </a:cubicBezTo>
                  <a:cubicBezTo>
                    <a:pt x="15" y="12"/>
                    <a:pt x="13" y="12"/>
                    <a:pt x="12" y="13"/>
                  </a:cubicBezTo>
                  <a:cubicBezTo>
                    <a:pt x="11" y="14"/>
                    <a:pt x="10" y="16"/>
                    <a:pt x="10" y="18"/>
                  </a:cubicBezTo>
                  <a:cubicBezTo>
                    <a:pt x="10" y="19"/>
                    <a:pt x="11" y="20"/>
                    <a:pt x="11" y="21"/>
                  </a:cubicBezTo>
                  <a:cubicBezTo>
                    <a:pt x="12" y="22"/>
                    <a:pt x="13" y="23"/>
                    <a:pt x="1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8"/>
            <p:cNvSpPr>
              <a:spLocks noEditPoints="1"/>
            </p:cNvSpPr>
            <p:nvPr/>
          </p:nvSpPr>
          <p:spPr bwMode="auto">
            <a:xfrm>
              <a:off x="-473" y="1166"/>
              <a:ext cx="96" cy="78"/>
            </a:xfrm>
            <a:custGeom>
              <a:avLst/>
              <a:gdLst>
                <a:gd name="T0" fmla="*/ 6 w 37"/>
                <a:gd name="T1" fmla="*/ 27 h 33"/>
                <a:gd name="T2" fmla="*/ 3 w 37"/>
                <a:gd name="T3" fmla="*/ 33 h 33"/>
                <a:gd name="T4" fmla="*/ 0 w 37"/>
                <a:gd name="T5" fmla="*/ 32 h 33"/>
                <a:gd name="T6" fmla="*/ 4 w 37"/>
                <a:gd name="T7" fmla="*/ 25 h 33"/>
                <a:gd name="T8" fmla="*/ 2 w 37"/>
                <a:gd name="T9" fmla="*/ 16 h 33"/>
                <a:gd name="T10" fmla="*/ 4 w 37"/>
                <a:gd name="T11" fmla="*/ 8 h 33"/>
                <a:gd name="T12" fmla="*/ 10 w 37"/>
                <a:gd name="T13" fmla="*/ 2 h 33"/>
                <a:gd name="T14" fmla="*/ 20 w 37"/>
                <a:gd name="T15" fmla="*/ 0 h 33"/>
                <a:gd name="T16" fmla="*/ 29 w 37"/>
                <a:gd name="T17" fmla="*/ 2 h 33"/>
                <a:gd name="T18" fmla="*/ 35 w 37"/>
                <a:gd name="T19" fmla="*/ 8 h 33"/>
                <a:gd name="T20" fmla="*/ 37 w 37"/>
                <a:gd name="T21" fmla="*/ 16 h 33"/>
                <a:gd name="T22" fmla="*/ 35 w 37"/>
                <a:gd name="T23" fmla="*/ 25 h 33"/>
                <a:gd name="T24" fmla="*/ 29 w 37"/>
                <a:gd name="T25" fmla="*/ 31 h 33"/>
                <a:gd name="T26" fmla="*/ 20 w 37"/>
                <a:gd name="T27" fmla="*/ 33 h 33"/>
                <a:gd name="T28" fmla="*/ 12 w 37"/>
                <a:gd name="T29" fmla="*/ 31 h 33"/>
                <a:gd name="T30" fmla="*/ 6 w 37"/>
                <a:gd name="T31" fmla="*/ 27 h 33"/>
                <a:gd name="T32" fmla="*/ 12 w 37"/>
                <a:gd name="T33" fmla="*/ 17 h 33"/>
                <a:gd name="T34" fmla="*/ 9 w 37"/>
                <a:gd name="T35" fmla="*/ 24 h 33"/>
                <a:gd name="T36" fmla="*/ 20 w 37"/>
                <a:gd name="T37" fmla="*/ 28 h 33"/>
                <a:gd name="T38" fmla="*/ 27 w 37"/>
                <a:gd name="T39" fmla="*/ 26 h 33"/>
                <a:gd name="T40" fmla="*/ 32 w 37"/>
                <a:gd name="T41" fmla="*/ 22 h 33"/>
                <a:gd name="T42" fmla="*/ 33 w 37"/>
                <a:gd name="T43" fmla="*/ 16 h 33"/>
                <a:gd name="T44" fmla="*/ 30 w 37"/>
                <a:gd name="T45" fmla="*/ 8 h 33"/>
                <a:gd name="T46" fmla="*/ 20 w 37"/>
                <a:gd name="T47" fmla="*/ 4 h 33"/>
                <a:gd name="T48" fmla="*/ 9 w 37"/>
                <a:gd name="T49" fmla="*/ 8 h 33"/>
                <a:gd name="T50" fmla="*/ 6 w 37"/>
                <a:gd name="T51" fmla="*/ 16 h 33"/>
                <a:gd name="T52" fmla="*/ 7 w 37"/>
                <a:gd name="T53" fmla="*/ 21 h 33"/>
                <a:gd name="T54" fmla="*/ 9 w 37"/>
                <a:gd name="T55" fmla="*/ 16 h 33"/>
                <a:gd name="T56" fmla="*/ 12 w 37"/>
                <a:gd name="T5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33">
                  <a:moveTo>
                    <a:pt x="6" y="27"/>
                  </a:moveTo>
                  <a:cubicBezTo>
                    <a:pt x="5" y="30"/>
                    <a:pt x="4" y="31"/>
                    <a:pt x="3" y="3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29"/>
                    <a:pt x="2" y="27"/>
                    <a:pt x="4" y="25"/>
                  </a:cubicBezTo>
                  <a:cubicBezTo>
                    <a:pt x="3" y="22"/>
                    <a:pt x="2" y="19"/>
                    <a:pt x="2" y="16"/>
                  </a:cubicBezTo>
                  <a:cubicBezTo>
                    <a:pt x="2" y="13"/>
                    <a:pt x="3" y="10"/>
                    <a:pt x="4" y="8"/>
                  </a:cubicBezTo>
                  <a:cubicBezTo>
                    <a:pt x="6" y="5"/>
                    <a:pt x="8" y="3"/>
                    <a:pt x="10" y="2"/>
                  </a:cubicBezTo>
                  <a:cubicBezTo>
                    <a:pt x="13" y="0"/>
                    <a:pt x="16" y="0"/>
                    <a:pt x="20" y="0"/>
                  </a:cubicBezTo>
                  <a:cubicBezTo>
                    <a:pt x="23" y="0"/>
                    <a:pt x="26" y="0"/>
                    <a:pt x="29" y="2"/>
                  </a:cubicBezTo>
                  <a:cubicBezTo>
                    <a:pt x="32" y="3"/>
                    <a:pt x="34" y="5"/>
                    <a:pt x="35" y="8"/>
                  </a:cubicBezTo>
                  <a:cubicBezTo>
                    <a:pt x="37" y="10"/>
                    <a:pt x="37" y="13"/>
                    <a:pt x="37" y="16"/>
                  </a:cubicBezTo>
                  <a:cubicBezTo>
                    <a:pt x="37" y="19"/>
                    <a:pt x="37" y="22"/>
                    <a:pt x="35" y="25"/>
                  </a:cubicBezTo>
                  <a:cubicBezTo>
                    <a:pt x="34" y="27"/>
                    <a:pt x="31" y="29"/>
                    <a:pt x="29" y="31"/>
                  </a:cubicBezTo>
                  <a:cubicBezTo>
                    <a:pt x="26" y="32"/>
                    <a:pt x="23" y="33"/>
                    <a:pt x="20" y="33"/>
                  </a:cubicBezTo>
                  <a:cubicBezTo>
                    <a:pt x="17" y="33"/>
                    <a:pt x="14" y="32"/>
                    <a:pt x="12" y="31"/>
                  </a:cubicBezTo>
                  <a:cubicBezTo>
                    <a:pt x="10" y="30"/>
                    <a:pt x="8" y="29"/>
                    <a:pt x="6" y="27"/>
                  </a:cubicBezTo>
                  <a:close/>
                  <a:moveTo>
                    <a:pt x="12" y="17"/>
                  </a:moveTo>
                  <a:cubicBezTo>
                    <a:pt x="11" y="20"/>
                    <a:pt x="10" y="22"/>
                    <a:pt x="9" y="24"/>
                  </a:cubicBezTo>
                  <a:cubicBezTo>
                    <a:pt x="11" y="27"/>
                    <a:pt x="15" y="28"/>
                    <a:pt x="20" y="28"/>
                  </a:cubicBezTo>
                  <a:cubicBezTo>
                    <a:pt x="22" y="28"/>
                    <a:pt x="25" y="27"/>
                    <a:pt x="27" y="26"/>
                  </a:cubicBezTo>
                  <a:cubicBezTo>
                    <a:pt x="29" y="26"/>
                    <a:pt x="31" y="24"/>
                    <a:pt x="32" y="22"/>
                  </a:cubicBezTo>
                  <a:cubicBezTo>
                    <a:pt x="33" y="21"/>
                    <a:pt x="33" y="18"/>
                    <a:pt x="33" y="16"/>
                  </a:cubicBezTo>
                  <a:cubicBezTo>
                    <a:pt x="33" y="13"/>
                    <a:pt x="32" y="10"/>
                    <a:pt x="30" y="8"/>
                  </a:cubicBezTo>
                  <a:cubicBezTo>
                    <a:pt x="28" y="6"/>
                    <a:pt x="24" y="4"/>
                    <a:pt x="20" y="4"/>
                  </a:cubicBezTo>
                  <a:cubicBezTo>
                    <a:pt x="15" y="4"/>
                    <a:pt x="12" y="6"/>
                    <a:pt x="9" y="8"/>
                  </a:cubicBezTo>
                  <a:cubicBezTo>
                    <a:pt x="7" y="10"/>
                    <a:pt x="6" y="13"/>
                    <a:pt x="6" y="16"/>
                  </a:cubicBezTo>
                  <a:cubicBezTo>
                    <a:pt x="6" y="18"/>
                    <a:pt x="6" y="19"/>
                    <a:pt x="7" y="21"/>
                  </a:cubicBezTo>
                  <a:cubicBezTo>
                    <a:pt x="8" y="19"/>
                    <a:pt x="8" y="18"/>
                    <a:pt x="9" y="16"/>
                  </a:cubicBezTo>
                  <a:lnTo>
                    <a:pt x="12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9"/>
            <p:cNvSpPr/>
            <p:nvPr/>
          </p:nvSpPr>
          <p:spPr bwMode="auto">
            <a:xfrm>
              <a:off x="-467" y="1258"/>
              <a:ext cx="90" cy="65"/>
            </a:xfrm>
            <a:custGeom>
              <a:avLst/>
              <a:gdLst>
                <a:gd name="T0" fmla="*/ 35 w 35"/>
                <a:gd name="T1" fmla="*/ 22 h 27"/>
                <a:gd name="T2" fmla="*/ 35 w 35"/>
                <a:gd name="T3" fmla="*/ 27 h 27"/>
                <a:gd name="T4" fmla="*/ 15 w 35"/>
                <a:gd name="T5" fmla="*/ 27 h 27"/>
                <a:gd name="T6" fmla="*/ 7 w 35"/>
                <a:gd name="T7" fmla="*/ 26 h 27"/>
                <a:gd name="T8" fmla="*/ 2 w 35"/>
                <a:gd name="T9" fmla="*/ 21 h 27"/>
                <a:gd name="T10" fmla="*/ 0 w 35"/>
                <a:gd name="T11" fmla="*/ 13 h 27"/>
                <a:gd name="T12" fmla="*/ 1 w 35"/>
                <a:gd name="T13" fmla="*/ 5 h 27"/>
                <a:gd name="T14" fmla="*/ 6 w 35"/>
                <a:gd name="T15" fmla="*/ 1 h 27"/>
                <a:gd name="T16" fmla="*/ 15 w 35"/>
                <a:gd name="T17" fmla="*/ 0 h 27"/>
                <a:gd name="T18" fmla="*/ 35 w 35"/>
                <a:gd name="T19" fmla="*/ 0 h 27"/>
                <a:gd name="T20" fmla="*/ 35 w 35"/>
                <a:gd name="T21" fmla="*/ 4 h 27"/>
                <a:gd name="T22" fmla="*/ 15 w 35"/>
                <a:gd name="T23" fmla="*/ 4 h 27"/>
                <a:gd name="T24" fmla="*/ 8 w 35"/>
                <a:gd name="T25" fmla="*/ 5 h 27"/>
                <a:gd name="T26" fmla="*/ 5 w 35"/>
                <a:gd name="T27" fmla="*/ 8 h 27"/>
                <a:gd name="T28" fmla="*/ 4 w 35"/>
                <a:gd name="T29" fmla="*/ 13 h 27"/>
                <a:gd name="T30" fmla="*/ 6 w 35"/>
                <a:gd name="T31" fmla="*/ 20 h 27"/>
                <a:gd name="T32" fmla="*/ 15 w 35"/>
                <a:gd name="T33" fmla="*/ 22 h 27"/>
                <a:gd name="T34" fmla="*/ 35 w 35"/>
                <a:gd name="T3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27">
                  <a:moveTo>
                    <a:pt x="35" y="22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1" y="27"/>
                    <a:pt x="9" y="26"/>
                    <a:pt x="7" y="26"/>
                  </a:cubicBezTo>
                  <a:cubicBezTo>
                    <a:pt x="5" y="25"/>
                    <a:pt x="3" y="23"/>
                    <a:pt x="2" y="21"/>
                  </a:cubicBezTo>
                  <a:cubicBezTo>
                    <a:pt x="0" y="19"/>
                    <a:pt x="0" y="17"/>
                    <a:pt x="0" y="13"/>
                  </a:cubicBezTo>
                  <a:cubicBezTo>
                    <a:pt x="0" y="10"/>
                    <a:pt x="0" y="8"/>
                    <a:pt x="1" y="5"/>
                  </a:cubicBezTo>
                  <a:cubicBezTo>
                    <a:pt x="3" y="3"/>
                    <a:pt x="4" y="2"/>
                    <a:pt x="6" y="1"/>
                  </a:cubicBezTo>
                  <a:cubicBezTo>
                    <a:pt x="8" y="0"/>
                    <a:pt x="11" y="0"/>
                    <a:pt x="1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2" y="4"/>
                    <a:pt x="10" y="5"/>
                    <a:pt x="8" y="5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9"/>
                    <a:pt x="4" y="11"/>
                    <a:pt x="4" y="13"/>
                  </a:cubicBezTo>
                  <a:cubicBezTo>
                    <a:pt x="4" y="16"/>
                    <a:pt x="5" y="19"/>
                    <a:pt x="6" y="20"/>
                  </a:cubicBezTo>
                  <a:cubicBezTo>
                    <a:pt x="8" y="22"/>
                    <a:pt x="11" y="22"/>
                    <a:pt x="15" y="22"/>
                  </a:cubicBezTo>
                  <a:lnTo>
                    <a:pt x="3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-467" y="1342"/>
              <a:ext cx="90" cy="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1"/>
            <p:cNvSpPr/>
            <p:nvPr/>
          </p:nvSpPr>
          <p:spPr bwMode="auto">
            <a:xfrm>
              <a:off x="-467" y="1368"/>
              <a:ext cx="90" cy="73"/>
            </a:xfrm>
            <a:custGeom>
              <a:avLst/>
              <a:gdLst>
                <a:gd name="T0" fmla="*/ 12 w 35"/>
                <a:gd name="T1" fmla="*/ 26 h 31"/>
                <a:gd name="T2" fmla="*/ 11 w 35"/>
                <a:gd name="T3" fmla="*/ 31 h 31"/>
                <a:gd name="T4" fmla="*/ 3 w 35"/>
                <a:gd name="T5" fmla="*/ 26 h 31"/>
                <a:gd name="T6" fmla="*/ 0 w 35"/>
                <a:gd name="T7" fmla="*/ 17 h 31"/>
                <a:gd name="T8" fmla="*/ 2 w 35"/>
                <a:gd name="T9" fmla="*/ 8 h 31"/>
                <a:gd name="T10" fmla="*/ 9 w 35"/>
                <a:gd name="T11" fmla="*/ 2 h 31"/>
                <a:gd name="T12" fmla="*/ 18 w 35"/>
                <a:gd name="T13" fmla="*/ 0 h 31"/>
                <a:gd name="T14" fmla="*/ 27 w 35"/>
                <a:gd name="T15" fmla="*/ 2 h 31"/>
                <a:gd name="T16" fmla="*/ 33 w 35"/>
                <a:gd name="T17" fmla="*/ 8 h 31"/>
                <a:gd name="T18" fmla="*/ 35 w 35"/>
                <a:gd name="T19" fmla="*/ 17 h 31"/>
                <a:gd name="T20" fmla="*/ 33 w 35"/>
                <a:gd name="T21" fmla="*/ 25 h 31"/>
                <a:gd name="T22" fmla="*/ 25 w 35"/>
                <a:gd name="T23" fmla="*/ 30 h 31"/>
                <a:gd name="T24" fmla="*/ 24 w 35"/>
                <a:gd name="T25" fmla="*/ 26 h 31"/>
                <a:gd name="T26" fmla="*/ 30 w 35"/>
                <a:gd name="T27" fmla="*/ 22 h 31"/>
                <a:gd name="T28" fmla="*/ 31 w 35"/>
                <a:gd name="T29" fmla="*/ 17 h 31"/>
                <a:gd name="T30" fmla="*/ 30 w 35"/>
                <a:gd name="T31" fmla="*/ 10 h 31"/>
                <a:gd name="T32" fmla="*/ 24 w 35"/>
                <a:gd name="T33" fmla="*/ 6 h 31"/>
                <a:gd name="T34" fmla="*/ 18 w 35"/>
                <a:gd name="T35" fmla="*/ 5 h 31"/>
                <a:gd name="T36" fmla="*/ 10 w 35"/>
                <a:gd name="T37" fmla="*/ 6 h 31"/>
                <a:gd name="T38" fmla="*/ 5 w 35"/>
                <a:gd name="T39" fmla="*/ 10 h 31"/>
                <a:gd name="T40" fmla="*/ 4 w 35"/>
                <a:gd name="T41" fmla="*/ 16 h 31"/>
                <a:gd name="T42" fmla="*/ 6 w 35"/>
                <a:gd name="T43" fmla="*/ 23 h 31"/>
                <a:gd name="T44" fmla="*/ 12 w 35"/>
                <a:gd name="T45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1">
                  <a:moveTo>
                    <a:pt x="12" y="26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8" y="30"/>
                    <a:pt x="5" y="28"/>
                    <a:pt x="3" y="26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3"/>
                    <a:pt x="1" y="10"/>
                    <a:pt x="2" y="8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1" y="0"/>
                    <a:pt x="25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4" y="23"/>
                    <a:pt x="33" y="25"/>
                  </a:cubicBezTo>
                  <a:cubicBezTo>
                    <a:pt x="31" y="28"/>
                    <a:pt x="28" y="29"/>
                    <a:pt x="25" y="30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7" y="25"/>
                    <a:pt x="29" y="24"/>
                    <a:pt x="30" y="22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1" y="12"/>
                    <a:pt x="30" y="10"/>
                  </a:cubicBezTo>
                  <a:cubicBezTo>
                    <a:pt x="28" y="8"/>
                    <a:pt x="27" y="7"/>
                    <a:pt x="24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6"/>
                  </a:cubicBezTo>
                  <a:cubicBezTo>
                    <a:pt x="8" y="7"/>
                    <a:pt x="6" y="9"/>
                    <a:pt x="5" y="10"/>
                  </a:cubicBezTo>
                  <a:cubicBezTo>
                    <a:pt x="4" y="12"/>
                    <a:pt x="4" y="14"/>
                    <a:pt x="4" y="16"/>
                  </a:cubicBezTo>
                  <a:cubicBezTo>
                    <a:pt x="4" y="19"/>
                    <a:pt x="4" y="21"/>
                    <a:pt x="6" y="23"/>
                  </a:cubicBezTo>
                  <a:cubicBezTo>
                    <a:pt x="7" y="24"/>
                    <a:pt x="10" y="26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2"/>
            <p:cNvSpPr/>
            <p:nvPr/>
          </p:nvSpPr>
          <p:spPr bwMode="auto">
            <a:xfrm>
              <a:off x="-467" y="1453"/>
              <a:ext cx="90" cy="69"/>
            </a:xfrm>
            <a:custGeom>
              <a:avLst/>
              <a:gdLst>
                <a:gd name="T0" fmla="*/ 0 w 90"/>
                <a:gd name="T1" fmla="*/ 0 h 69"/>
                <a:gd name="T2" fmla="*/ 90 w 90"/>
                <a:gd name="T3" fmla="*/ 0 h 69"/>
                <a:gd name="T4" fmla="*/ 90 w 90"/>
                <a:gd name="T5" fmla="*/ 12 h 69"/>
                <a:gd name="T6" fmla="*/ 46 w 90"/>
                <a:gd name="T7" fmla="*/ 12 h 69"/>
                <a:gd name="T8" fmla="*/ 90 w 90"/>
                <a:gd name="T9" fmla="*/ 52 h 69"/>
                <a:gd name="T10" fmla="*/ 90 w 90"/>
                <a:gd name="T11" fmla="*/ 67 h 69"/>
                <a:gd name="T12" fmla="*/ 54 w 90"/>
                <a:gd name="T13" fmla="*/ 33 h 69"/>
                <a:gd name="T14" fmla="*/ 0 w 90"/>
                <a:gd name="T15" fmla="*/ 69 h 69"/>
                <a:gd name="T16" fmla="*/ 0 w 90"/>
                <a:gd name="T17" fmla="*/ 55 h 69"/>
                <a:gd name="T18" fmla="*/ 46 w 90"/>
                <a:gd name="T19" fmla="*/ 24 h 69"/>
                <a:gd name="T20" fmla="*/ 31 w 90"/>
                <a:gd name="T21" fmla="*/ 12 h 69"/>
                <a:gd name="T22" fmla="*/ 0 w 90"/>
                <a:gd name="T23" fmla="*/ 12 h 69"/>
                <a:gd name="T24" fmla="*/ 0 w 90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9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46" y="12"/>
                  </a:lnTo>
                  <a:lnTo>
                    <a:pt x="90" y="52"/>
                  </a:lnTo>
                  <a:lnTo>
                    <a:pt x="90" y="67"/>
                  </a:lnTo>
                  <a:lnTo>
                    <a:pt x="54" y="33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46" y="24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-439" y="1524"/>
              <a:ext cx="10" cy="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"/>
            <p:cNvSpPr/>
            <p:nvPr/>
          </p:nvSpPr>
          <p:spPr bwMode="auto">
            <a:xfrm>
              <a:off x="-467" y="1567"/>
              <a:ext cx="90" cy="52"/>
            </a:xfrm>
            <a:custGeom>
              <a:avLst/>
              <a:gdLst>
                <a:gd name="T0" fmla="*/ 0 w 90"/>
                <a:gd name="T1" fmla="*/ 0 h 52"/>
                <a:gd name="T2" fmla="*/ 90 w 90"/>
                <a:gd name="T3" fmla="*/ 0 h 52"/>
                <a:gd name="T4" fmla="*/ 90 w 90"/>
                <a:gd name="T5" fmla="*/ 12 h 52"/>
                <a:gd name="T6" fmla="*/ 10 w 90"/>
                <a:gd name="T7" fmla="*/ 12 h 52"/>
                <a:gd name="T8" fmla="*/ 10 w 90"/>
                <a:gd name="T9" fmla="*/ 52 h 52"/>
                <a:gd name="T10" fmla="*/ 0 w 90"/>
                <a:gd name="T11" fmla="*/ 52 h 52"/>
                <a:gd name="T12" fmla="*/ 0 w 90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10" y="12"/>
                  </a:lnTo>
                  <a:lnTo>
                    <a:pt x="10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5"/>
            <p:cNvSpPr/>
            <p:nvPr/>
          </p:nvSpPr>
          <p:spPr bwMode="auto">
            <a:xfrm>
              <a:off x="-467" y="1631"/>
              <a:ext cx="90" cy="62"/>
            </a:xfrm>
            <a:custGeom>
              <a:avLst/>
              <a:gdLst>
                <a:gd name="T0" fmla="*/ 0 w 90"/>
                <a:gd name="T1" fmla="*/ 0 h 62"/>
                <a:gd name="T2" fmla="*/ 90 w 90"/>
                <a:gd name="T3" fmla="*/ 0 h 62"/>
                <a:gd name="T4" fmla="*/ 90 w 90"/>
                <a:gd name="T5" fmla="*/ 60 h 62"/>
                <a:gd name="T6" fmla="*/ 80 w 90"/>
                <a:gd name="T7" fmla="*/ 60 h 62"/>
                <a:gd name="T8" fmla="*/ 80 w 90"/>
                <a:gd name="T9" fmla="*/ 12 h 62"/>
                <a:gd name="T10" fmla="*/ 51 w 90"/>
                <a:gd name="T11" fmla="*/ 12 h 62"/>
                <a:gd name="T12" fmla="*/ 51 w 90"/>
                <a:gd name="T13" fmla="*/ 57 h 62"/>
                <a:gd name="T14" fmla="*/ 41 w 90"/>
                <a:gd name="T15" fmla="*/ 57 h 62"/>
                <a:gd name="T16" fmla="*/ 41 w 90"/>
                <a:gd name="T17" fmla="*/ 12 h 62"/>
                <a:gd name="T18" fmla="*/ 10 w 90"/>
                <a:gd name="T19" fmla="*/ 12 h 62"/>
                <a:gd name="T20" fmla="*/ 10 w 90"/>
                <a:gd name="T21" fmla="*/ 62 h 62"/>
                <a:gd name="T22" fmla="*/ 0 w 90"/>
                <a:gd name="T23" fmla="*/ 62 h 62"/>
                <a:gd name="T24" fmla="*/ 0 w 90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2">
                  <a:moveTo>
                    <a:pt x="0" y="0"/>
                  </a:moveTo>
                  <a:lnTo>
                    <a:pt x="90" y="0"/>
                  </a:lnTo>
                  <a:lnTo>
                    <a:pt x="90" y="60"/>
                  </a:lnTo>
                  <a:lnTo>
                    <a:pt x="80" y="60"/>
                  </a:lnTo>
                  <a:lnTo>
                    <a:pt x="80" y="12"/>
                  </a:lnTo>
                  <a:lnTo>
                    <a:pt x="51" y="12"/>
                  </a:lnTo>
                  <a:lnTo>
                    <a:pt x="51" y="57"/>
                  </a:lnTo>
                  <a:lnTo>
                    <a:pt x="41" y="57"/>
                  </a:lnTo>
                  <a:lnTo>
                    <a:pt x="41" y="12"/>
                  </a:lnTo>
                  <a:lnTo>
                    <a:pt x="10" y="12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-467" y="1698"/>
              <a:ext cx="90" cy="76"/>
            </a:xfrm>
            <a:custGeom>
              <a:avLst/>
              <a:gdLst>
                <a:gd name="T0" fmla="*/ 0 w 35"/>
                <a:gd name="T1" fmla="*/ 0 h 32"/>
                <a:gd name="T2" fmla="*/ 35 w 35"/>
                <a:gd name="T3" fmla="*/ 14 h 32"/>
                <a:gd name="T4" fmla="*/ 35 w 35"/>
                <a:gd name="T5" fmla="*/ 18 h 32"/>
                <a:gd name="T6" fmla="*/ 0 w 35"/>
                <a:gd name="T7" fmla="*/ 32 h 32"/>
                <a:gd name="T8" fmla="*/ 0 w 35"/>
                <a:gd name="T9" fmla="*/ 27 h 32"/>
                <a:gd name="T10" fmla="*/ 11 w 35"/>
                <a:gd name="T11" fmla="*/ 23 h 32"/>
                <a:gd name="T12" fmla="*/ 11 w 35"/>
                <a:gd name="T13" fmla="*/ 9 h 32"/>
                <a:gd name="T14" fmla="*/ 0 w 35"/>
                <a:gd name="T15" fmla="*/ 5 h 32"/>
                <a:gd name="T16" fmla="*/ 0 w 35"/>
                <a:gd name="T17" fmla="*/ 0 h 32"/>
                <a:gd name="T18" fmla="*/ 14 w 35"/>
                <a:gd name="T19" fmla="*/ 10 h 32"/>
                <a:gd name="T20" fmla="*/ 14 w 35"/>
                <a:gd name="T21" fmla="*/ 22 h 32"/>
                <a:gd name="T22" fmla="*/ 24 w 35"/>
                <a:gd name="T23" fmla="*/ 18 h 32"/>
                <a:gd name="T24" fmla="*/ 31 w 35"/>
                <a:gd name="T25" fmla="*/ 16 h 32"/>
                <a:gd name="T26" fmla="*/ 25 w 35"/>
                <a:gd name="T27" fmla="*/ 14 h 32"/>
                <a:gd name="T28" fmla="*/ 14 w 35"/>
                <a:gd name="T2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32">
                  <a:moveTo>
                    <a:pt x="0" y="0"/>
                  </a:moveTo>
                  <a:cubicBezTo>
                    <a:pt x="35" y="14"/>
                    <a:pt x="35" y="14"/>
                    <a:pt x="35" y="14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14" y="10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7" y="17"/>
                    <a:pt x="29" y="16"/>
                    <a:pt x="31" y="16"/>
                  </a:cubicBezTo>
                  <a:cubicBezTo>
                    <a:pt x="29" y="15"/>
                    <a:pt x="27" y="15"/>
                    <a:pt x="25" y="14"/>
                  </a:cubicBezTo>
                  <a:lnTo>
                    <a:pt x="1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7"/>
            <p:cNvSpPr>
              <a:spLocks noEditPoints="1"/>
            </p:cNvSpPr>
            <p:nvPr/>
          </p:nvSpPr>
          <p:spPr bwMode="auto">
            <a:xfrm>
              <a:off x="-467" y="1783"/>
              <a:ext cx="90" cy="71"/>
            </a:xfrm>
            <a:custGeom>
              <a:avLst/>
              <a:gdLst>
                <a:gd name="T0" fmla="*/ 0 w 35"/>
                <a:gd name="T1" fmla="*/ 0 h 30"/>
                <a:gd name="T2" fmla="*/ 35 w 35"/>
                <a:gd name="T3" fmla="*/ 0 h 30"/>
                <a:gd name="T4" fmla="*/ 35 w 35"/>
                <a:gd name="T5" fmla="*/ 15 h 30"/>
                <a:gd name="T6" fmla="*/ 34 w 35"/>
                <a:gd name="T7" fmla="*/ 22 h 30"/>
                <a:gd name="T8" fmla="*/ 31 w 35"/>
                <a:gd name="T9" fmla="*/ 26 h 30"/>
                <a:gd name="T10" fmla="*/ 25 w 35"/>
                <a:gd name="T11" fmla="*/ 28 h 30"/>
                <a:gd name="T12" fmla="*/ 19 w 35"/>
                <a:gd name="T13" fmla="*/ 25 h 30"/>
                <a:gd name="T14" fmla="*/ 16 w 35"/>
                <a:gd name="T15" fmla="*/ 18 h 30"/>
                <a:gd name="T16" fmla="*/ 14 w 35"/>
                <a:gd name="T17" fmla="*/ 21 h 30"/>
                <a:gd name="T18" fmla="*/ 10 w 35"/>
                <a:gd name="T19" fmla="*/ 24 h 30"/>
                <a:gd name="T20" fmla="*/ 0 w 35"/>
                <a:gd name="T21" fmla="*/ 30 h 30"/>
                <a:gd name="T22" fmla="*/ 0 w 35"/>
                <a:gd name="T23" fmla="*/ 25 h 30"/>
                <a:gd name="T24" fmla="*/ 8 w 35"/>
                <a:gd name="T25" fmla="*/ 20 h 30"/>
                <a:gd name="T26" fmla="*/ 12 w 35"/>
                <a:gd name="T27" fmla="*/ 17 h 30"/>
                <a:gd name="T28" fmla="*/ 15 w 35"/>
                <a:gd name="T29" fmla="*/ 15 h 30"/>
                <a:gd name="T30" fmla="*/ 15 w 35"/>
                <a:gd name="T31" fmla="*/ 13 h 30"/>
                <a:gd name="T32" fmla="*/ 16 w 35"/>
                <a:gd name="T33" fmla="*/ 10 h 30"/>
                <a:gd name="T34" fmla="*/ 16 w 35"/>
                <a:gd name="T35" fmla="*/ 5 h 30"/>
                <a:gd name="T36" fmla="*/ 0 w 35"/>
                <a:gd name="T37" fmla="*/ 5 h 30"/>
                <a:gd name="T38" fmla="*/ 0 w 35"/>
                <a:gd name="T39" fmla="*/ 0 h 30"/>
                <a:gd name="T40" fmla="*/ 20 w 35"/>
                <a:gd name="T41" fmla="*/ 5 h 30"/>
                <a:gd name="T42" fmla="*/ 20 w 35"/>
                <a:gd name="T43" fmla="*/ 14 h 30"/>
                <a:gd name="T44" fmla="*/ 20 w 35"/>
                <a:gd name="T45" fmla="*/ 19 h 30"/>
                <a:gd name="T46" fmla="*/ 22 w 35"/>
                <a:gd name="T47" fmla="*/ 22 h 30"/>
                <a:gd name="T48" fmla="*/ 25 w 35"/>
                <a:gd name="T49" fmla="*/ 23 h 30"/>
                <a:gd name="T50" fmla="*/ 29 w 35"/>
                <a:gd name="T51" fmla="*/ 21 h 30"/>
                <a:gd name="T52" fmla="*/ 31 w 35"/>
                <a:gd name="T53" fmla="*/ 16 h 30"/>
                <a:gd name="T54" fmla="*/ 31 w 35"/>
                <a:gd name="T55" fmla="*/ 5 h 30"/>
                <a:gd name="T56" fmla="*/ 20 w 35"/>
                <a:gd name="T57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0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8"/>
                    <a:pt x="34" y="21"/>
                    <a:pt x="34" y="22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7"/>
                    <a:pt x="27" y="28"/>
                    <a:pt x="25" y="28"/>
                  </a:cubicBezTo>
                  <a:cubicBezTo>
                    <a:pt x="23" y="28"/>
                    <a:pt x="21" y="27"/>
                    <a:pt x="19" y="25"/>
                  </a:cubicBezTo>
                  <a:cubicBezTo>
                    <a:pt x="18" y="24"/>
                    <a:pt x="16" y="21"/>
                    <a:pt x="16" y="18"/>
                  </a:cubicBezTo>
                  <a:cubicBezTo>
                    <a:pt x="15" y="19"/>
                    <a:pt x="15" y="20"/>
                    <a:pt x="14" y="21"/>
                  </a:cubicBezTo>
                  <a:cubicBezTo>
                    <a:pt x="13" y="22"/>
                    <a:pt x="12" y="23"/>
                    <a:pt x="1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0" y="19"/>
                    <a:pt x="11" y="18"/>
                    <a:pt x="12" y="17"/>
                  </a:cubicBezTo>
                  <a:cubicBezTo>
                    <a:pt x="13" y="16"/>
                    <a:pt x="14" y="15"/>
                    <a:pt x="15" y="15"/>
                  </a:cubicBezTo>
                  <a:cubicBezTo>
                    <a:pt x="15" y="14"/>
                    <a:pt x="15" y="13"/>
                    <a:pt x="15" y="13"/>
                  </a:cubicBezTo>
                  <a:cubicBezTo>
                    <a:pt x="16" y="12"/>
                    <a:pt x="16" y="11"/>
                    <a:pt x="16" y="1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20" y="5"/>
                  </a:move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8"/>
                    <a:pt x="20" y="19"/>
                  </a:cubicBezTo>
                  <a:cubicBezTo>
                    <a:pt x="21" y="21"/>
                    <a:pt x="21" y="21"/>
                    <a:pt x="22" y="22"/>
                  </a:cubicBezTo>
                  <a:cubicBezTo>
                    <a:pt x="23" y="23"/>
                    <a:pt x="24" y="23"/>
                    <a:pt x="25" y="23"/>
                  </a:cubicBezTo>
                  <a:cubicBezTo>
                    <a:pt x="27" y="23"/>
                    <a:pt x="28" y="22"/>
                    <a:pt x="29" y="21"/>
                  </a:cubicBezTo>
                  <a:cubicBezTo>
                    <a:pt x="30" y="20"/>
                    <a:pt x="31" y="18"/>
                    <a:pt x="31" y="16"/>
                  </a:cubicBezTo>
                  <a:cubicBezTo>
                    <a:pt x="31" y="5"/>
                    <a:pt x="31" y="5"/>
                    <a:pt x="31" y="5"/>
                  </a:cubicBezTo>
                  <a:lnTo>
                    <a:pt x="2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8"/>
            <p:cNvSpPr/>
            <p:nvPr/>
          </p:nvSpPr>
          <p:spPr bwMode="auto">
            <a:xfrm>
              <a:off x="-467" y="1866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-467" y="1949"/>
              <a:ext cx="90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-467" y="1980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1"/>
            <p:cNvSpPr/>
            <p:nvPr/>
          </p:nvSpPr>
          <p:spPr bwMode="auto">
            <a:xfrm>
              <a:off x="-467" y="2059"/>
              <a:ext cx="90" cy="76"/>
            </a:xfrm>
            <a:custGeom>
              <a:avLst/>
              <a:gdLst>
                <a:gd name="T0" fmla="*/ 14 w 35"/>
                <a:gd name="T1" fmla="*/ 18 h 32"/>
                <a:gd name="T2" fmla="*/ 18 w 35"/>
                <a:gd name="T3" fmla="*/ 18 h 32"/>
                <a:gd name="T4" fmla="*/ 18 w 35"/>
                <a:gd name="T5" fmla="*/ 32 h 32"/>
                <a:gd name="T6" fmla="*/ 5 w 35"/>
                <a:gd name="T7" fmla="*/ 32 h 32"/>
                <a:gd name="T8" fmla="*/ 1 w 35"/>
                <a:gd name="T9" fmla="*/ 25 h 32"/>
                <a:gd name="T10" fmla="*/ 0 w 35"/>
                <a:gd name="T11" fmla="*/ 18 h 32"/>
                <a:gd name="T12" fmla="*/ 2 w 35"/>
                <a:gd name="T13" fmla="*/ 9 h 32"/>
                <a:gd name="T14" fmla="*/ 8 w 35"/>
                <a:gd name="T15" fmla="*/ 2 h 32"/>
                <a:gd name="T16" fmla="*/ 17 w 35"/>
                <a:gd name="T17" fmla="*/ 0 h 32"/>
                <a:gd name="T18" fmla="*/ 27 w 35"/>
                <a:gd name="T19" fmla="*/ 2 h 32"/>
                <a:gd name="T20" fmla="*/ 33 w 35"/>
                <a:gd name="T21" fmla="*/ 8 h 32"/>
                <a:gd name="T22" fmla="*/ 35 w 35"/>
                <a:gd name="T23" fmla="*/ 17 h 32"/>
                <a:gd name="T24" fmla="*/ 34 w 35"/>
                <a:gd name="T25" fmla="*/ 24 h 32"/>
                <a:gd name="T26" fmla="*/ 31 w 35"/>
                <a:gd name="T27" fmla="*/ 29 h 32"/>
                <a:gd name="T28" fmla="*/ 25 w 35"/>
                <a:gd name="T29" fmla="*/ 32 h 32"/>
                <a:gd name="T30" fmla="*/ 24 w 35"/>
                <a:gd name="T31" fmla="*/ 27 h 32"/>
                <a:gd name="T32" fmla="*/ 28 w 35"/>
                <a:gd name="T33" fmla="*/ 26 h 32"/>
                <a:gd name="T34" fmla="*/ 31 w 35"/>
                <a:gd name="T35" fmla="*/ 22 h 32"/>
                <a:gd name="T36" fmla="*/ 31 w 35"/>
                <a:gd name="T37" fmla="*/ 18 h 32"/>
                <a:gd name="T38" fmla="*/ 30 w 35"/>
                <a:gd name="T39" fmla="*/ 12 h 32"/>
                <a:gd name="T40" fmla="*/ 28 w 35"/>
                <a:gd name="T41" fmla="*/ 8 h 32"/>
                <a:gd name="T42" fmla="*/ 25 w 35"/>
                <a:gd name="T43" fmla="*/ 6 h 32"/>
                <a:gd name="T44" fmla="*/ 18 w 35"/>
                <a:gd name="T45" fmla="*/ 5 h 32"/>
                <a:gd name="T46" fmla="*/ 10 w 35"/>
                <a:gd name="T47" fmla="*/ 7 h 32"/>
                <a:gd name="T48" fmla="*/ 5 w 35"/>
                <a:gd name="T49" fmla="*/ 11 h 32"/>
                <a:gd name="T50" fmla="*/ 4 w 35"/>
                <a:gd name="T51" fmla="*/ 18 h 32"/>
                <a:gd name="T52" fmla="*/ 5 w 35"/>
                <a:gd name="T53" fmla="*/ 23 h 32"/>
                <a:gd name="T54" fmla="*/ 7 w 35"/>
                <a:gd name="T55" fmla="*/ 28 h 32"/>
                <a:gd name="T56" fmla="*/ 14 w 35"/>
                <a:gd name="T57" fmla="*/ 28 h 32"/>
                <a:gd name="T58" fmla="*/ 14 w 35"/>
                <a:gd name="T5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32">
                  <a:moveTo>
                    <a:pt x="14" y="18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3" y="30"/>
                    <a:pt x="2" y="28"/>
                    <a:pt x="1" y="25"/>
                  </a:cubicBezTo>
                  <a:cubicBezTo>
                    <a:pt x="0" y="23"/>
                    <a:pt x="0" y="20"/>
                    <a:pt x="0" y="18"/>
                  </a:cubicBezTo>
                  <a:cubicBezTo>
                    <a:pt x="0" y="14"/>
                    <a:pt x="1" y="11"/>
                    <a:pt x="2" y="9"/>
                  </a:cubicBezTo>
                  <a:cubicBezTo>
                    <a:pt x="3" y="6"/>
                    <a:pt x="6" y="4"/>
                    <a:pt x="8" y="2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5" y="22"/>
                    <a:pt x="34" y="24"/>
                  </a:cubicBezTo>
                  <a:cubicBezTo>
                    <a:pt x="33" y="26"/>
                    <a:pt x="32" y="28"/>
                    <a:pt x="31" y="29"/>
                  </a:cubicBezTo>
                  <a:cubicBezTo>
                    <a:pt x="29" y="30"/>
                    <a:pt x="27" y="31"/>
                    <a:pt x="25" y="32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7"/>
                    <a:pt x="27" y="26"/>
                    <a:pt x="28" y="26"/>
                  </a:cubicBezTo>
                  <a:cubicBezTo>
                    <a:pt x="29" y="25"/>
                    <a:pt x="30" y="24"/>
                    <a:pt x="31" y="22"/>
                  </a:cubicBezTo>
                  <a:cubicBezTo>
                    <a:pt x="31" y="21"/>
                    <a:pt x="31" y="19"/>
                    <a:pt x="31" y="18"/>
                  </a:cubicBezTo>
                  <a:cubicBezTo>
                    <a:pt x="31" y="15"/>
                    <a:pt x="31" y="14"/>
                    <a:pt x="30" y="12"/>
                  </a:cubicBezTo>
                  <a:cubicBezTo>
                    <a:pt x="30" y="11"/>
                    <a:pt x="29" y="9"/>
                    <a:pt x="28" y="8"/>
                  </a:cubicBezTo>
                  <a:cubicBezTo>
                    <a:pt x="27" y="8"/>
                    <a:pt x="26" y="7"/>
                    <a:pt x="25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7"/>
                  </a:cubicBezTo>
                  <a:cubicBezTo>
                    <a:pt x="8" y="8"/>
                    <a:pt x="6" y="9"/>
                    <a:pt x="5" y="11"/>
                  </a:cubicBezTo>
                  <a:cubicBezTo>
                    <a:pt x="4" y="13"/>
                    <a:pt x="4" y="15"/>
                    <a:pt x="4" y="18"/>
                  </a:cubicBezTo>
                  <a:cubicBezTo>
                    <a:pt x="4" y="20"/>
                    <a:pt x="4" y="21"/>
                    <a:pt x="5" y="23"/>
                  </a:cubicBezTo>
                  <a:cubicBezTo>
                    <a:pt x="6" y="25"/>
                    <a:pt x="7" y="27"/>
                    <a:pt x="7" y="28"/>
                  </a:cubicBezTo>
                  <a:cubicBezTo>
                    <a:pt x="14" y="28"/>
                    <a:pt x="14" y="28"/>
                    <a:pt x="14" y="28"/>
                  </a:cubicBez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-467" y="2151"/>
              <a:ext cx="1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3"/>
            <p:cNvSpPr/>
            <p:nvPr/>
          </p:nvSpPr>
          <p:spPr bwMode="auto">
            <a:xfrm>
              <a:off x="-467" y="2180"/>
              <a:ext cx="90" cy="71"/>
            </a:xfrm>
            <a:custGeom>
              <a:avLst/>
              <a:gdLst>
                <a:gd name="T0" fmla="*/ 12 w 35"/>
                <a:gd name="T1" fmla="*/ 26 h 30"/>
                <a:gd name="T2" fmla="*/ 11 w 35"/>
                <a:gd name="T3" fmla="*/ 30 h 30"/>
                <a:gd name="T4" fmla="*/ 3 w 35"/>
                <a:gd name="T5" fmla="*/ 25 h 30"/>
                <a:gd name="T6" fmla="*/ 0 w 35"/>
                <a:gd name="T7" fmla="*/ 16 h 30"/>
                <a:gd name="T8" fmla="*/ 2 w 35"/>
                <a:gd name="T9" fmla="*/ 7 h 30"/>
                <a:gd name="T10" fmla="*/ 9 w 35"/>
                <a:gd name="T11" fmla="*/ 2 h 30"/>
                <a:gd name="T12" fmla="*/ 18 w 35"/>
                <a:gd name="T13" fmla="*/ 0 h 30"/>
                <a:gd name="T14" fmla="*/ 27 w 35"/>
                <a:gd name="T15" fmla="*/ 2 h 30"/>
                <a:gd name="T16" fmla="*/ 33 w 35"/>
                <a:gd name="T17" fmla="*/ 8 h 30"/>
                <a:gd name="T18" fmla="*/ 35 w 35"/>
                <a:gd name="T19" fmla="*/ 16 h 30"/>
                <a:gd name="T20" fmla="*/ 33 w 35"/>
                <a:gd name="T21" fmla="*/ 25 h 30"/>
                <a:gd name="T22" fmla="*/ 25 w 35"/>
                <a:gd name="T23" fmla="*/ 30 h 30"/>
                <a:gd name="T24" fmla="*/ 24 w 35"/>
                <a:gd name="T25" fmla="*/ 25 h 30"/>
                <a:gd name="T26" fmla="*/ 30 w 35"/>
                <a:gd name="T27" fmla="*/ 22 h 30"/>
                <a:gd name="T28" fmla="*/ 31 w 35"/>
                <a:gd name="T29" fmla="*/ 16 h 30"/>
                <a:gd name="T30" fmla="*/ 30 w 35"/>
                <a:gd name="T31" fmla="*/ 9 h 30"/>
                <a:gd name="T32" fmla="*/ 24 w 35"/>
                <a:gd name="T33" fmla="*/ 6 h 30"/>
                <a:gd name="T34" fmla="*/ 18 w 35"/>
                <a:gd name="T35" fmla="*/ 4 h 30"/>
                <a:gd name="T36" fmla="*/ 10 w 35"/>
                <a:gd name="T37" fmla="*/ 6 h 30"/>
                <a:gd name="T38" fmla="*/ 5 w 35"/>
                <a:gd name="T39" fmla="*/ 10 h 30"/>
                <a:gd name="T40" fmla="*/ 4 w 35"/>
                <a:gd name="T41" fmla="*/ 16 h 30"/>
                <a:gd name="T42" fmla="*/ 6 w 35"/>
                <a:gd name="T43" fmla="*/ 22 h 30"/>
                <a:gd name="T44" fmla="*/ 12 w 35"/>
                <a:gd name="T45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0">
                  <a:moveTo>
                    <a:pt x="12" y="26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8" y="29"/>
                    <a:pt x="5" y="28"/>
                    <a:pt x="3" y="25"/>
                  </a:cubicBezTo>
                  <a:cubicBezTo>
                    <a:pt x="1" y="23"/>
                    <a:pt x="0" y="20"/>
                    <a:pt x="0" y="16"/>
                  </a:cubicBezTo>
                  <a:cubicBezTo>
                    <a:pt x="0" y="12"/>
                    <a:pt x="1" y="9"/>
                    <a:pt x="2" y="7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0"/>
                    <a:pt x="15" y="0"/>
                    <a:pt x="18" y="0"/>
                  </a:cubicBezTo>
                  <a:cubicBezTo>
                    <a:pt x="21" y="0"/>
                    <a:pt x="25" y="0"/>
                    <a:pt x="27" y="2"/>
                  </a:cubicBezTo>
                  <a:cubicBezTo>
                    <a:pt x="30" y="3"/>
                    <a:pt x="32" y="5"/>
                    <a:pt x="33" y="8"/>
                  </a:cubicBezTo>
                  <a:cubicBezTo>
                    <a:pt x="35" y="10"/>
                    <a:pt x="35" y="13"/>
                    <a:pt x="35" y="16"/>
                  </a:cubicBezTo>
                  <a:cubicBezTo>
                    <a:pt x="35" y="19"/>
                    <a:pt x="34" y="22"/>
                    <a:pt x="33" y="25"/>
                  </a:cubicBezTo>
                  <a:cubicBezTo>
                    <a:pt x="31" y="27"/>
                    <a:pt x="28" y="29"/>
                    <a:pt x="25" y="30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7" y="24"/>
                    <a:pt x="29" y="23"/>
                    <a:pt x="30" y="22"/>
                  </a:cubicBezTo>
                  <a:cubicBezTo>
                    <a:pt x="31" y="20"/>
                    <a:pt x="31" y="18"/>
                    <a:pt x="31" y="16"/>
                  </a:cubicBezTo>
                  <a:cubicBezTo>
                    <a:pt x="31" y="13"/>
                    <a:pt x="31" y="11"/>
                    <a:pt x="30" y="9"/>
                  </a:cubicBezTo>
                  <a:cubicBezTo>
                    <a:pt x="28" y="8"/>
                    <a:pt x="27" y="6"/>
                    <a:pt x="24" y="6"/>
                  </a:cubicBezTo>
                  <a:cubicBezTo>
                    <a:pt x="22" y="5"/>
                    <a:pt x="20" y="4"/>
                    <a:pt x="18" y="4"/>
                  </a:cubicBezTo>
                  <a:cubicBezTo>
                    <a:pt x="15" y="4"/>
                    <a:pt x="12" y="5"/>
                    <a:pt x="10" y="6"/>
                  </a:cubicBezTo>
                  <a:cubicBezTo>
                    <a:pt x="8" y="7"/>
                    <a:pt x="6" y="8"/>
                    <a:pt x="5" y="10"/>
                  </a:cubicBezTo>
                  <a:cubicBezTo>
                    <a:pt x="4" y="12"/>
                    <a:pt x="4" y="13"/>
                    <a:pt x="4" y="16"/>
                  </a:cubicBezTo>
                  <a:cubicBezTo>
                    <a:pt x="4" y="18"/>
                    <a:pt x="4" y="20"/>
                    <a:pt x="6" y="22"/>
                  </a:cubicBezTo>
                  <a:cubicBezTo>
                    <a:pt x="7" y="24"/>
                    <a:pt x="10" y="25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4"/>
            <p:cNvSpPr>
              <a:spLocks noEditPoints="1"/>
            </p:cNvSpPr>
            <p:nvPr/>
          </p:nvSpPr>
          <p:spPr bwMode="auto">
            <a:xfrm>
              <a:off x="-467" y="2261"/>
              <a:ext cx="90" cy="78"/>
            </a:xfrm>
            <a:custGeom>
              <a:avLst/>
              <a:gdLst>
                <a:gd name="T0" fmla="*/ 17 w 35"/>
                <a:gd name="T1" fmla="*/ 0 h 33"/>
                <a:gd name="T2" fmla="*/ 31 w 35"/>
                <a:gd name="T3" fmla="*/ 5 h 33"/>
                <a:gd name="T4" fmla="*/ 35 w 35"/>
                <a:gd name="T5" fmla="*/ 17 h 33"/>
                <a:gd name="T6" fmla="*/ 33 w 35"/>
                <a:gd name="T7" fmla="*/ 25 h 33"/>
                <a:gd name="T8" fmla="*/ 27 w 35"/>
                <a:gd name="T9" fmla="*/ 31 h 33"/>
                <a:gd name="T10" fmla="*/ 18 w 35"/>
                <a:gd name="T11" fmla="*/ 33 h 33"/>
                <a:gd name="T12" fmla="*/ 8 w 35"/>
                <a:gd name="T13" fmla="*/ 31 h 33"/>
                <a:gd name="T14" fmla="*/ 2 w 35"/>
                <a:gd name="T15" fmla="*/ 25 h 33"/>
                <a:gd name="T16" fmla="*/ 0 w 35"/>
                <a:gd name="T17" fmla="*/ 17 h 33"/>
                <a:gd name="T18" fmla="*/ 2 w 35"/>
                <a:gd name="T19" fmla="*/ 8 h 33"/>
                <a:gd name="T20" fmla="*/ 9 w 35"/>
                <a:gd name="T21" fmla="*/ 2 h 33"/>
                <a:gd name="T22" fmla="*/ 17 w 35"/>
                <a:gd name="T23" fmla="*/ 0 h 33"/>
                <a:gd name="T24" fmla="*/ 17 w 35"/>
                <a:gd name="T25" fmla="*/ 5 h 33"/>
                <a:gd name="T26" fmla="*/ 7 w 35"/>
                <a:gd name="T27" fmla="*/ 8 h 33"/>
                <a:gd name="T28" fmla="*/ 4 w 35"/>
                <a:gd name="T29" fmla="*/ 17 h 33"/>
                <a:gd name="T30" fmla="*/ 7 w 35"/>
                <a:gd name="T31" fmla="*/ 25 h 33"/>
                <a:gd name="T32" fmla="*/ 18 w 35"/>
                <a:gd name="T33" fmla="*/ 29 h 33"/>
                <a:gd name="T34" fmla="*/ 25 w 35"/>
                <a:gd name="T35" fmla="*/ 27 h 33"/>
                <a:gd name="T36" fmla="*/ 30 w 35"/>
                <a:gd name="T37" fmla="*/ 23 h 33"/>
                <a:gd name="T38" fmla="*/ 31 w 35"/>
                <a:gd name="T39" fmla="*/ 17 h 33"/>
                <a:gd name="T40" fmla="*/ 28 w 35"/>
                <a:gd name="T41" fmla="*/ 9 h 33"/>
                <a:gd name="T42" fmla="*/ 17 w 35"/>
                <a:gd name="T43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33">
                  <a:moveTo>
                    <a:pt x="17" y="0"/>
                  </a:moveTo>
                  <a:cubicBezTo>
                    <a:pt x="23" y="0"/>
                    <a:pt x="27" y="2"/>
                    <a:pt x="31" y="5"/>
                  </a:cubicBezTo>
                  <a:cubicBezTo>
                    <a:pt x="34" y="8"/>
                    <a:pt x="35" y="12"/>
                    <a:pt x="35" y="17"/>
                  </a:cubicBezTo>
                  <a:cubicBezTo>
                    <a:pt x="35" y="20"/>
                    <a:pt x="35" y="23"/>
                    <a:pt x="33" y="25"/>
                  </a:cubicBezTo>
                  <a:cubicBezTo>
                    <a:pt x="32" y="28"/>
                    <a:pt x="29" y="30"/>
                    <a:pt x="27" y="31"/>
                  </a:cubicBezTo>
                  <a:cubicBezTo>
                    <a:pt x="24" y="33"/>
                    <a:pt x="21" y="33"/>
                    <a:pt x="18" y="33"/>
                  </a:cubicBezTo>
                  <a:cubicBezTo>
                    <a:pt x="14" y="33"/>
                    <a:pt x="11" y="33"/>
                    <a:pt x="8" y="31"/>
                  </a:cubicBezTo>
                  <a:cubicBezTo>
                    <a:pt x="5" y="30"/>
                    <a:pt x="3" y="28"/>
                    <a:pt x="2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2" y="8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1" y="1"/>
                    <a:pt x="14" y="0"/>
                    <a:pt x="17" y="0"/>
                  </a:cubicBezTo>
                  <a:close/>
                  <a:moveTo>
                    <a:pt x="17" y="5"/>
                  </a:moveTo>
                  <a:cubicBezTo>
                    <a:pt x="13" y="5"/>
                    <a:pt x="10" y="6"/>
                    <a:pt x="7" y="8"/>
                  </a:cubicBezTo>
                  <a:cubicBezTo>
                    <a:pt x="5" y="11"/>
                    <a:pt x="4" y="13"/>
                    <a:pt x="4" y="17"/>
                  </a:cubicBezTo>
                  <a:cubicBezTo>
                    <a:pt x="4" y="20"/>
                    <a:pt x="5" y="23"/>
                    <a:pt x="7" y="25"/>
                  </a:cubicBezTo>
                  <a:cubicBezTo>
                    <a:pt x="10" y="27"/>
                    <a:pt x="13" y="29"/>
                    <a:pt x="18" y="29"/>
                  </a:cubicBezTo>
                  <a:cubicBezTo>
                    <a:pt x="20" y="29"/>
                    <a:pt x="23" y="28"/>
                    <a:pt x="25" y="27"/>
                  </a:cubicBezTo>
                  <a:cubicBezTo>
                    <a:pt x="27" y="26"/>
                    <a:pt x="29" y="25"/>
                    <a:pt x="30" y="23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0" y="11"/>
                    <a:pt x="28" y="9"/>
                  </a:cubicBezTo>
                  <a:cubicBezTo>
                    <a:pt x="26" y="6"/>
                    <a:pt x="22" y="5"/>
                    <a:pt x="1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5"/>
            <p:cNvSpPr/>
            <p:nvPr/>
          </p:nvSpPr>
          <p:spPr bwMode="auto">
            <a:xfrm>
              <a:off x="-467" y="2353"/>
              <a:ext cx="90" cy="79"/>
            </a:xfrm>
            <a:custGeom>
              <a:avLst/>
              <a:gdLst>
                <a:gd name="T0" fmla="*/ 0 w 35"/>
                <a:gd name="T1" fmla="*/ 0 h 33"/>
                <a:gd name="T2" fmla="*/ 35 w 35"/>
                <a:gd name="T3" fmla="*/ 0 h 33"/>
                <a:gd name="T4" fmla="*/ 35 w 35"/>
                <a:gd name="T5" fmla="*/ 7 h 33"/>
                <a:gd name="T6" fmla="*/ 10 w 35"/>
                <a:gd name="T7" fmla="*/ 15 h 33"/>
                <a:gd name="T8" fmla="*/ 5 w 35"/>
                <a:gd name="T9" fmla="*/ 17 h 33"/>
                <a:gd name="T10" fmla="*/ 11 w 35"/>
                <a:gd name="T11" fmla="*/ 18 h 33"/>
                <a:gd name="T12" fmla="*/ 35 w 35"/>
                <a:gd name="T13" fmla="*/ 27 h 33"/>
                <a:gd name="T14" fmla="*/ 35 w 35"/>
                <a:gd name="T15" fmla="*/ 33 h 33"/>
                <a:gd name="T16" fmla="*/ 0 w 35"/>
                <a:gd name="T17" fmla="*/ 33 h 33"/>
                <a:gd name="T18" fmla="*/ 0 w 35"/>
                <a:gd name="T19" fmla="*/ 28 h 33"/>
                <a:gd name="T20" fmla="*/ 29 w 35"/>
                <a:gd name="T21" fmla="*/ 28 h 33"/>
                <a:gd name="T22" fmla="*/ 0 w 35"/>
                <a:gd name="T23" fmla="*/ 18 h 33"/>
                <a:gd name="T24" fmla="*/ 0 w 35"/>
                <a:gd name="T25" fmla="*/ 14 h 33"/>
                <a:gd name="T26" fmla="*/ 30 w 35"/>
                <a:gd name="T27" fmla="*/ 4 h 33"/>
                <a:gd name="T28" fmla="*/ 0 w 35"/>
                <a:gd name="T29" fmla="*/ 4 h 33"/>
                <a:gd name="T30" fmla="*/ 0 w 35"/>
                <a:gd name="T3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3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8" y="16"/>
                    <a:pt x="6" y="16"/>
                    <a:pt x="5" y="17"/>
                  </a:cubicBezTo>
                  <a:cubicBezTo>
                    <a:pt x="7" y="17"/>
                    <a:pt x="8" y="18"/>
                    <a:pt x="11" y="1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标题 1"/>
          <p:cNvSpPr txBox="1"/>
          <p:nvPr/>
        </p:nvSpPr>
        <p:spPr>
          <a:xfrm>
            <a:off x="1538604" y="52695"/>
            <a:ext cx="10402764" cy="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数据库架构多样性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297" y="387350"/>
            <a:ext cx="85217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spc="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1-2</a:t>
            </a:r>
            <a:endParaRPr lang="zh-CN" altLang="en-US" sz="28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227455" y="1915795"/>
            <a:ext cx="871855" cy="12680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/db2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/db2data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/db2log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/db2tmp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...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2900680" y="1915795"/>
            <a:ext cx="871855" cy="12680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/db2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" name="左右箭头 31"/>
          <p:cNvSpPr/>
          <p:nvPr/>
        </p:nvSpPr>
        <p:spPr>
          <a:xfrm>
            <a:off x="2135505" y="2580640"/>
            <a:ext cx="727710" cy="26924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936750" y="3380740"/>
            <a:ext cx="112458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主机</a:t>
            </a:r>
            <a:r>
              <a:rPr lang="en-US" altLang="zh-CN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</a:t>
            </a:r>
            <a:endParaRPr lang="en-US" altLang="zh-CN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6303645" y="1915795"/>
            <a:ext cx="871855" cy="12680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/oracle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/oradata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" name="右箭头 35"/>
          <p:cNvSpPr/>
          <p:nvPr/>
        </p:nvSpPr>
        <p:spPr>
          <a:xfrm>
            <a:off x="7204710" y="2469515"/>
            <a:ext cx="1195705" cy="28765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8400415" y="1979295"/>
            <a:ext cx="871855" cy="12680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/oracle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/oradata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132320" y="3380740"/>
            <a:ext cx="134112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数据库复制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1227455" y="4265930"/>
            <a:ext cx="871855" cy="12680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 AZ1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RAC1</a:t>
            </a:r>
            <a:endParaRPr kumimoji="0" lang="en-US" altLang="zh-CN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RAC2</a:t>
            </a:r>
            <a:endParaRPr kumimoji="0" lang="en-US" altLang="zh-CN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2900680" y="4265930"/>
            <a:ext cx="871855" cy="126809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 AZ2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RAC1</a:t>
            </a:r>
            <a:endParaRPr kumimoji="0" lang="en-US" altLang="zh-CN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RAC2</a:t>
            </a:r>
            <a:endParaRPr kumimoji="0" lang="en-US" altLang="zh-CN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" name="右箭头 40"/>
          <p:cNvSpPr/>
          <p:nvPr/>
        </p:nvSpPr>
        <p:spPr>
          <a:xfrm>
            <a:off x="2118360" y="4824730"/>
            <a:ext cx="782320" cy="28765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947545" y="5794375"/>
            <a:ext cx="112458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存储复制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6242685" y="4725035"/>
            <a:ext cx="638175" cy="92646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AZ1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DB1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9110980" y="5139055"/>
            <a:ext cx="638175" cy="92646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AZ3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DB3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7672705" y="4265930"/>
            <a:ext cx="638175" cy="92646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AZ2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DB2</a:t>
            </a:r>
            <a:endParaRPr kumimoji="0" lang="en-US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7285990" y="4019550"/>
            <a:ext cx="0" cy="1905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8743315" y="4021455"/>
            <a:ext cx="0" cy="1905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右箭头 47"/>
          <p:cNvSpPr/>
          <p:nvPr/>
        </p:nvSpPr>
        <p:spPr>
          <a:xfrm>
            <a:off x="6890385" y="4810125"/>
            <a:ext cx="763905" cy="254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9" name="右箭头 48"/>
          <p:cNvSpPr/>
          <p:nvPr/>
        </p:nvSpPr>
        <p:spPr>
          <a:xfrm>
            <a:off x="6895465" y="5383530"/>
            <a:ext cx="2193290" cy="24257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7358380" y="5884545"/>
            <a:ext cx="145669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两地三中心</a:t>
            </a:r>
            <a:endParaRPr lang="zh-CN" altLang="en-US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7179" y="-69010"/>
            <a:ext cx="1277113" cy="1232250"/>
          </a:xfrm>
          <a:prstGeom prst="rect">
            <a:avLst/>
          </a:prstGeom>
          <a:solidFill>
            <a:srgbClr val="0072BC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标题 1"/>
          <p:cNvSpPr txBox="1"/>
          <p:nvPr/>
        </p:nvSpPr>
        <p:spPr>
          <a:xfrm>
            <a:off x="1538604" y="52695"/>
            <a:ext cx="10402764" cy="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PostgreSQL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如何做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297" y="387350"/>
            <a:ext cx="85217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spc="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1-3</a:t>
            </a:r>
            <a:endParaRPr lang="zh-CN" altLang="en-US" sz="28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30745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745292" y="1111236"/>
            <a:ext cx="8427720" cy="4984115"/>
            <a:chOff x="1884992" y="1094091"/>
            <a:chExt cx="8427720" cy="4984115"/>
          </a:xfrm>
        </p:grpSpPr>
        <p:sp>
          <p:nvSpPr>
            <p:cNvPr id="103" name="íṣľîḓê"/>
            <p:cNvSpPr/>
            <p:nvPr/>
          </p:nvSpPr>
          <p:spPr>
            <a:xfrm>
              <a:off x="4795805" y="2313734"/>
              <a:ext cx="2600390" cy="260039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>
              <a:noFill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93" name="îṧļïḓè"/>
            <p:cNvSpPr/>
            <p:nvPr/>
          </p:nvSpPr>
          <p:spPr>
            <a:xfrm>
              <a:off x="4442386" y="1960318"/>
              <a:ext cx="3307229" cy="3307223"/>
            </a:xfrm>
            <a:prstGeom prst="donut">
              <a:avLst>
                <a:gd name="adj" fmla="val 2698"/>
              </a:avLst>
            </a:prstGeom>
            <a:solidFill>
              <a:schemeClr val="bg1">
                <a:lumMod val="95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94" name="îśḻïḑe"/>
            <p:cNvSpPr/>
            <p:nvPr/>
          </p:nvSpPr>
          <p:spPr>
            <a:xfrm>
              <a:off x="5650568" y="1623688"/>
              <a:ext cx="890861" cy="890860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38100">
              <a:solidFill>
                <a:schemeClr val="bg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95" name="ïşľiḑê"/>
            <p:cNvSpPr/>
            <p:nvPr/>
          </p:nvSpPr>
          <p:spPr>
            <a:xfrm>
              <a:off x="5985748" y="2606313"/>
              <a:ext cx="220504" cy="29400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96" name="îṡḷiďê"/>
            <p:cNvSpPr/>
            <p:nvPr/>
          </p:nvSpPr>
          <p:spPr>
            <a:xfrm flipV="1">
              <a:off x="5985748" y="4345810"/>
              <a:ext cx="220504" cy="29400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97" name="íṧ1íďê"/>
            <p:cNvSpPr/>
            <p:nvPr/>
          </p:nvSpPr>
          <p:spPr>
            <a:xfrm>
              <a:off x="5650569" y="4749849"/>
              <a:ext cx="890861" cy="890860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38100">
              <a:solidFill>
                <a:schemeClr val="bg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98" name="îS1îdé"/>
            <p:cNvSpPr/>
            <p:nvPr/>
          </p:nvSpPr>
          <p:spPr>
            <a:xfrm>
              <a:off x="5502009" y="3038211"/>
              <a:ext cx="1187982" cy="11879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anchor="ctr" anchorCtr="0" forceAA="0" compatLnSpc="1">
              <a:noAutofit/>
            </a:bodyPr>
            <a:p>
              <a:pPr algn="ctr" defTabSz="913765"/>
              <a:r>
                <a:rPr lang="en-US" altLang="zh-CN" sz="1600" b="1">
                  <a:solidFill>
                    <a:schemeClr val="bg1"/>
                  </a:solidFill>
                </a:rPr>
                <a:t>PostgreSQL</a:t>
              </a:r>
              <a:endParaRPr lang="en-US" altLang="zh-CN" sz="1600" b="1">
                <a:solidFill>
                  <a:schemeClr val="bg1"/>
                </a:solidFill>
              </a:endParaRPr>
            </a:p>
          </p:txBody>
        </p:sp>
        <p:sp>
          <p:nvSpPr>
            <p:cNvPr id="99" name="îṩḷîḍé"/>
            <p:cNvSpPr/>
            <p:nvPr/>
          </p:nvSpPr>
          <p:spPr>
            <a:xfrm rot="5400000">
              <a:off x="6848577" y="3485198"/>
              <a:ext cx="220505" cy="29400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100" name="iśḻîďé"/>
            <p:cNvSpPr/>
            <p:nvPr/>
          </p:nvSpPr>
          <p:spPr>
            <a:xfrm rot="16200000" flipH="1">
              <a:off x="5122917" y="3485198"/>
              <a:ext cx="220505" cy="294006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101" name="ísḻîďè"/>
            <p:cNvSpPr/>
            <p:nvPr/>
          </p:nvSpPr>
          <p:spPr>
            <a:xfrm>
              <a:off x="4101329" y="3186769"/>
              <a:ext cx="890861" cy="890860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38100">
              <a:solidFill>
                <a:schemeClr val="bg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102" name="iṩḻîḍê"/>
            <p:cNvSpPr/>
            <p:nvPr/>
          </p:nvSpPr>
          <p:spPr>
            <a:xfrm>
              <a:off x="7199811" y="3186767"/>
              <a:ext cx="890861" cy="890860"/>
            </a:xfrm>
            <a:prstGeom prst="ellipse">
              <a:avLst/>
            </a:prstGeom>
            <a:pattFill prst="pct5">
              <a:fgClr>
                <a:srgbClr val="E4E6EA"/>
              </a:fgClr>
              <a:bgClr>
                <a:srgbClr val="ADB5BF"/>
              </a:bgClr>
            </a:pattFill>
            <a:ln w="38100">
              <a:solidFill>
                <a:schemeClr val="bg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117" name="iśḻïḑe"/>
            <p:cNvSpPr/>
            <p:nvPr/>
          </p:nvSpPr>
          <p:spPr>
            <a:xfrm>
              <a:off x="4898067" y="5700381"/>
              <a:ext cx="2415540" cy="377825"/>
            </a:xfrm>
            <a:prstGeom prst="roundRect">
              <a:avLst/>
            </a:prstGeom>
            <a:noFill/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anchor="ctr" anchorCtr="0" forceAA="0" compatLnSpc="1">
              <a:noAutofit/>
              <a:scene3d>
                <a:camera prst="orthographicFront"/>
                <a:lightRig rig="threePt" dir="t"/>
              </a:scene3d>
            </a:bodyPr>
            <a:p>
              <a:pPr algn="ctr"/>
              <a:r>
                <a:rPr lang="zh-CN" altLang="en-US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存储复制：</a:t>
              </a:r>
              <a:r>
                <a:rPr lang="en-US" altLang="zh-CN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SRDF</a:t>
              </a:r>
              <a:r>
                <a:rPr lang="zh-CN" altLang="en-US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对下层透明</a:t>
              </a:r>
              <a:endParaRPr lang="zh-CN" altLang="en-US" sz="1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21" name="iṧḻíďé"/>
            <p:cNvSpPr/>
            <p:nvPr/>
          </p:nvSpPr>
          <p:spPr>
            <a:xfrm>
              <a:off x="1884992" y="3443591"/>
              <a:ext cx="2150110" cy="377825"/>
            </a:xfrm>
            <a:prstGeom prst="roundRect">
              <a:avLst/>
            </a:prstGeom>
            <a:noFill/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anchor="ctr" anchorCtr="0" forceAA="0" compatLnSpc="1">
              <a:normAutofit fontScale="90000"/>
            </a:bodyPr>
            <a:p>
              <a:pPr algn="ctr"/>
              <a:r>
                <a:rPr lang="zh-CN" altLang="en-US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主从流复制</a:t>
              </a:r>
              <a:r>
                <a:rPr lang="en-US" altLang="zh-CN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repmgr/pgpool</a:t>
              </a:r>
              <a:endParaRPr lang="en-US" altLang="zh-CN" sz="1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27" name="ïṥļïḍê"/>
            <p:cNvSpPr/>
            <p:nvPr/>
          </p:nvSpPr>
          <p:spPr>
            <a:xfrm>
              <a:off x="8184827" y="3443591"/>
              <a:ext cx="2127885" cy="377825"/>
            </a:xfrm>
            <a:prstGeom prst="roundRect">
              <a:avLst/>
            </a:prstGeom>
            <a:noFill/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anchor="ctr" anchorCtr="0" forceAA="0" compatLnSpc="1">
              <a:normAutofit/>
              <a:scene3d>
                <a:camera prst="orthographicFront"/>
                <a:lightRig rig="threePt" dir="t"/>
              </a:scene3d>
            </a:bodyPr>
            <a:p>
              <a:pPr algn="ctr"/>
              <a:r>
                <a:rPr lang="zh-CN" altLang="en-US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流复制</a:t>
              </a:r>
              <a:r>
                <a:rPr lang="en-US" altLang="zh-CN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+</a:t>
              </a:r>
              <a:r>
                <a:rPr lang="zh-CN" altLang="en-US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两地三中心</a:t>
              </a:r>
              <a:endParaRPr lang="zh-CN" altLang="en-US" sz="1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34" name="ïṣ1íḑè"/>
            <p:cNvSpPr/>
            <p:nvPr/>
          </p:nvSpPr>
          <p:spPr>
            <a:xfrm>
              <a:off x="4795832" y="1094091"/>
              <a:ext cx="2600960" cy="429895"/>
            </a:xfrm>
            <a:prstGeom prst="roundRect">
              <a:avLst/>
            </a:prstGeom>
            <a:noFill/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anchor="ctr" anchorCtr="0" forceAA="0" compatLnSpc="1">
              <a:noAutofit/>
            </a:bodyPr>
            <a:p>
              <a:pPr algn="ctr"/>
              <a:r>
                <a:rPr lang="zh-CN" altLang="en-US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主机</a:t>
              </a:r>
              <a:r>
                <a:rPr lang="en-US" altLang="zh-CN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HA</a:t>
              </a:r>
              <a:r>
                <a:rPr lang="zh-CN" altLang="en-US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：</a:t>
              </a:r>
              <a:r>
                <a:rPr lang="en-US" altLang="zh-CN" sz="140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corosync+pacemaker</a:t>
              </a:r>
              <a:endParaRPr lang="en-US" altLang="zh-CN" sz="14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54"/>
          <p:cNvSpPr>
            <a:spLocks noChangeArrowheads="1"/>
          </p:cNvSpPr>
          <p:nvPr/>
        </p:nvSpPr>
        <p:spPr bwMode="auto">
          <a:xfrm>
            <a:off x="3103492" y="1510559"/>
            <a:ext cx="13227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zh-CN" sz="7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02</a:t>
            </a:r>
            <a:endParaRPr lang="zh-CN" altLang="en-US" sz="7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TextBox 57"/>
          <p:cNvSpPr>
            <a:spLocks noChangeArrowheads="1"/>
          </p:cNvSpPr>
          <p:nvPr/>
        </p:nvSpPr>
        <p:spPr bwMode="auto">
          <a:xfrm>
            <a:off x="6757035" y="1722120"/>
            <a:ext cx="4014470" cy="146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5000"/>
              </a:lnSpc>
              <a:buNone/>
            </a:pPr>
            <a:r>
              <a:rPr lang="en-US" altLang="zh-CN" sz="3600" b="1" dirty="0">
                <a:solidFill>
                  <a:srgbClr val="3A97D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PostgreSQL</a:t>
            </a:r>
            <a:r>
              <a:rPr lang="zh-CN" altLang="en-US" sz="3600" b="1" dirty="0">
                <a:solidFill>
                  <a:srgbClr val="3A97D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的优势与不足</a:t>
            </a:r>
            <a:endParaRPr lang="zh-CN" altLang="en-US" sz="3600" b="1" dirty="0">
              <a:solidFill>
                <a:srgbClr val="3A97D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7179" y="-69010"/>
            <a:ext cx="1277113" cy="1232250"/>
          </a:xfrm>
          <a:prstGeom prst="rect">
            <a:avLst/>
          </a:prstGeom>
          <a:solidFill>
            <a:srgbClr val="0072BC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标题 1"/>
          <p:cNvSpPr txBox="1"/>
          <p:nvPr/>
        </p:nvSpPr>
        <p:spPr>
          <a:xfrm>
            <a:off x="1538604" y="52695"/>
            <a:ext cx="10402764" cy="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PostgreSQL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功能强大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297" y="387350"/>
            <a:ext cx="85217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spc="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2-1</a:t>
            </a:r>
            <a:endParaRPr lang="zh-CN" altLang="en-US" sz="28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2" name="íSļiḍé"/>
          <p:cNvSpPr/>
          <p:nvPr/>
        </p:nvSpPr>
        <p:spPr bwMode="auto">
          <a:xfrm>
            <a:off x="4240375" y="4386962"/>
            <a:ext cx="490133" cy="490133"/>
          </a:xfrm>
          <a:custGeom>
            <a:avLst/>
            <a:gdLst>
              <a:gd name="T0" fmla="*/ 118 w 236"/>
              <a:gd name="T1" fmla="*/ 0 h 236"/>
              <a:gd name="T2" fmla="*/ 0 w 236"/>
              <a:gd name="T3" fmla="*/ 118 h 236"/>
              <a:gd name="T4" fmla="*/ 118 w 236"/>
              <a:gd name="T5" fmla="*/ 236 h 236"/>
              <a:gd name="T6" fmla="*/ 236 w 236"/>
              <a:gd name="T7" fmla="*/ 118 h 236"/>
              <a:gd name="T8" fmla="*/ 118 w 236"/>
              <a:gd name="T9" fmla="*/ 0 h 236"/>
              <a:gd name="T10" fmla="*/ 124 w 236"/>
              <a:gd name="T11" fmla="*/ 56 h 236"/>
              <a:gd name="T12" fmla="*/ 144 w 236"/>
              <a:gd name="T13" fmla="*/ 46 h 236"/>
              <a:gd name="T14" fmla="*/ 137 w 236"/>
              <a:gd name="T15" fmla="*/ 67 h 236"/>
              <a:gd name="T16" fmla="*/ 117 w 236"/>
              <a:gd name="T17" fmla="*/ 77 h 236"/>
              <a:gd name="T18" fmla="*/ 124 w 236"/>
              <a:gd name="T19" fmla="*/ 56 h 236"/>
              <a:gd name="T20" fmla="*/ 162 w 236"/>
              <a:gd name="T21" fmla="*/ 164 h 236"/>
              <a:gd name="T22" fmla="*/ 142 w 236"/>
              <a:gd name="T23" fmla="*/ 181 h 236"/>
              <a:gd name="T24" fmla="*/ 119 w 236"/>
              <a:gd name="T25" fmla="*/ 175 h 236"/>
              <a:gd name="T26" fmla="*/ 97 w 236"/>
              <a:gd name="T27" fmla="*/ 181 h 236"/>
              <a:gd name="T28" fmla="*/ 76 w 236"/>
              <a:gd name="T29" fmla="*/ 164 h 236"/>
              <a:gd name="T30" fmla="*/ 67 w 236"/>
              <a:gd name="T31" fmla="*/ 96 h 236"/>
              <a:gd name="T32" fmla="*/ 95 w 236"/>
              <a:gd name="T33" fmla="*/ 79 h 236"/>
              <a:gd name="T34" fmla="*/ 118 w 236"/>
              <a:gd name="T35" fmla="*/ 85 h 236"/>
              <a:gd name="T36" fmla="*/ 143 w 236"/>
              <a:gd name="T37" fmla="*/ 79 h 236"/>
              <a:gd name="T38" fmla="*/ 168 w 236"/>
              <a:gd name="T39" fmla="*/ 92 h 236"/>
              <a:gd name="T40" fmla="*/ 154 w 236"/>
              <a:gd name="T41" fmla="*/ 118 h 236"/>
              <a:gd name="T42" fmla="*/ 172 w 236"/>
              <a:gd name="T43" fmla="*/ 145 h 236"/>
              <a:gd name="T44" fmla="*/ 162 w 236"/>
              <a:gd name="T45" fmla="*/ 164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36" h="236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cubicBezTo>
                  <a:pt x="0" y="183"/>
                  <a:pt x="53" y="236"/>
                  <a:pt x="118" y="236"/>
                </a:cubicBezTo>
                <a:cubicBezTo>
                  <a:pt x="183" y="236"/>
                  <a:pt x="236" y="183"/>
                  <a:pt x="236" y="118"/>
                </a:cubicBezTo>
                <a:cubicBezTo>
                  <a:pt x="236" y="53"/>
                  <a:pt x="183" y="0"/>
                  <a:pt x="118" y="0"/>
                </a:cubicBezTo>
                <a:close/>
                <a:moveTo>
                  <a:pt x="124" y="56"/>
                </a:moveTo>
                <a:cubicBezTo>
                  <a:pt x="129" y="50"/>
                  <a:pt x="137" y="46"/>
                  <a:pt x="144" y="46"/>
                </a:cubicBezTo>
                <a:cubicBezTo>
                  <a:pt x="144" y="54"/>
                  <a:pt x="141" y="62"/>
                  <a:pt x="137" y="67"/>
                </a:cubicBezTo>
                <a:cubicBezTo>
                  <a:pt x="132" y="73"/>
                  <a:pt x="124" y="78"/>
                  <a:pt x="117" y="77"/>
                </a:cubicBezTo>
                <a:cubicBezTo>
                  <a:pt x="115" y="69"/>
                  <a:pt x="119" y="61"/>
                  <a:pt x="124" y="56"/>
                </a:cubicBezTo>
                <a:close/>
                <a:moveTo>
                  <a:pt x="162" y="164"/>
                </a:moveTo>
                <a:cubicBezTo>
                  <a:pt x="157" y="172"/>
                  <a:pt x="151" y="180"/>
                  <a:pt x="142" y="181"/>
                </a:cubicBezTo>
                <a:cubicBezTo>
                  <a:pt x="133" y="181"/>
                  <a:pt x="130" y="175"/>
                  <a:pt x="119" y="175"/>
                </a:cubicBezTo>
                <a:cubicBezTo>
                  <a:pt x="109" y="175"/>
                  <a:pt x="106" y="180"/>
                  <a:pt x="97" y="181"/>
                </a:cubicBezTo>
                <a:cubicBezTo>
                  <a:pt x="88" y="181"/>
                  <a:pt x="82" y="172"/>
                  <a:pt x="76" y="164"/>
                </a:cubicBezTo>
                <a:cubicBezTo>
                  <a:pt x="64" y="147"/>
                  <a:pt x="55" y="116"/>
                  <a:pt x="67" y="96"/>
                </a:cubicBezTo>
                <a:cubicBezTo>
                  <a:pt x="73" y="85"/>
                  <a:pt x="84" y="79"/>
                  <a:pt x="95" y="79"/>
                </a:cubicBezTo>
                <a:cubicBezTo>
                  <a:pt x="104" y="79"/>
                  <a:pt x="112" y="85"/>
                  <a:pt x="118" y="85"/>
                </a:cubicBezTo>
                <a:cubicBezTo>
                  <a:pt x="123" y="85"/>
                  <a:pt x="133" y="77"/>
                  <a:pt x="143" y="79"/>
                </a:cubicBezTo>
                <a:cubicBezTo>
                  <a:pt x="148" y="79"/>
                  <a:pt x="160" y="80"/>
                  <a:pt x="168" y="92"/>
                </a:cubicBezTo>
                <a:cubicBezTo>
                  <a:pt x="167" y="92"/>
                  <a:pt x="153" y="100"/>
                  <a:pt x="154" y="118"/>
                </a:cubicBezTo>
                <a:cubicBezTo>
                  <a:pt x="154" y="138"/>
                  <a:pt x="171" y="145"/>
                  <a:pt x="172" y="145"/>
                </a:cubicBezTo>
                <a:cubicBezTo>
                  <a:pt x="171" y="145"/>
                  <a:pt x="169" y="155"/>
                  <a:pt x="162" y="1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p>
            <a:pPr algn="ctr"/>
          </a:p>
        </p:txBody>
      </p:sp>
      <p:grpSp>
        <p:nvGrpSpPr>
          <p:cNvPr id="12" name="30746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74013" y="1036320"/>
            <a:ext cx="11147110" cy="5321148"/>
            <a:chOff x="373378" y="1036320"/>
            <a:chExt cx="11147110" cy="5321148"/>
          </a:xfrm>
        </p:grpSpPr>
        <p:sp>
          <p:nvSpPr>
            <p:cNvPr id="42" name="íṧľïḍe"/>
            <p:cNvSpPr/>
            <p:nvPr/>
          </p:nvSpPr>
          <p:spPr>
            <a:xfrm>
              <a:off x="3596640" y="1036320"/>
              <a:ext cx="4998720" cy="4998720"/>
            </a:xfrm>
            <a:prstGeom prst="ellipse">
              <a:avLst/>
            </a:prstGeom>
            <a:noFill/>
            <a:ln w="38100">
              <a:solidFill>
                <a:schemeClr val="bg1">
                  <a:lumMod val="95000"/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28" name="iśḷidé"/>
            <p:cNvSpPr/>
            <p:nvPr/>
          </p:nvSpPr>
          <p:spPr>
            <a:xfrm>
              <a:off x="4044696" y="1484376"/>
              <a:ext cx="4102608" cy="4102608"/>
            </a:xfrm>
            <a:prstGeom prst="ellipse">
              <a:avLst/>
            </a:prstGeom>
            <a:solidFill>
              <a:schemeClr val="bg1">
                <a:lumMod val="95000"/>
                <a:alpha val="12000"/>
              </a:schemeClr>
            </a:solidFill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sp>
          <p:nvSpPr>
            <p:cNvPr id="27" name="îṣḷíḑé"/>
            <p:cNvSpPr/>
            <p:nvPr/>
          </p:nvSpPr>
          <p:spPr>
            <a:xfrm>
              <a:off x="4632144" y="2071824"/>
              <a:ext cx="2927713" cy="2927713"/>
            </a:xfrm>
            <a:prstGeom prst="ellipse">
              <a:avLst/>
            </a:prstGeom>
            <a:solidFill>
              <a:schemeClr val="bg1">
                <a:lumMod val="95000"/>
                <a:alpha val="12000"/>
              </a:schemeClr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grpSp>
          <p:nvGrpSpPr>
            <p:cNvPr id="25" name="íślîḍé"/>
            <p:cNvGrpSpPr/>
            <p:nvPr/>
          </p:nvGrpSpPr>
          <p:grpSpPr>
            <a:xfrm>
              <a:off x="4340523" y="3294736"/>
              <a:ext cx="1954850" cy="1954850"/>
              <a:chOff x="4248151" y="3400426"/>
              <a:chExt cx="1876424" cy="1876424"/>
            </a:xfrm>
          </p:grpSpPr>
          <p:grpSp>
            <p:nvGrpSpPr>
              <p:cNvPr id="8" name="îṧ1ïďê"/>
              <p:cNvGrpSpPr/>
              <p:nvPr/>
            </p:nvGrpSpPr>
            <p:grpSpPr>
              <a:xfrm>
                <a:off x="4248151" y="3400426"/>
                <a:ext cx="1876424" cy="1876424"/>
                <a:chOff x="1971676" y="3552825"/>
                <a:chExt cx="1876424" cy="1876424"/>
              </a:xfrm>
            </p:grpSpPr>
            <p:sp>
              <p:nvSpPr>
                <p:cNvPr id="9" name="iṥḷïḍê"/>
                <p:cNvSpPr/>
                <p:nvPr/>
              </p:nvSpPr>
              <p:spPr>
                <a:xfrm>
                  <a:off x="1971676" y="3552825"/>
                  <a:ext cx="1876424" cy="1876424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  <a:alpha val="32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  <p:sp>
              <p:nvSpPr>
                <p:cNvPr id="10" name="iṡlídê"/>
                <p:cNvSpPr/>
                <p:nvPr/>
              </p:nvSpPr>
              <p:spPr>
                <a:xfrm>
                  <a:off x="2095670" y="3676819"/>
                  <a:ext cx="1628436" cy="162843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  <p:sp>
              <p:nvSpPr>
                <p:cNvPr id="11" name="iṧliďê"/>
                <p:cNvSpPr/>
                <p:nvPr/>
              </p:nvSpPr>
              <p:spPr>
                <a:xfrm>
                  <a:off x="2219665" y="3800814"/>
                  <a:ext cx="1380446" cy="1380446"/>
                </a:xfrm>
                <a:prstGeom prst="ellipse">
                  <a:avLst/>
                </a:prstGeom>
                <a:noFill/>
                <a:ln w="19050">
                  <a:solidFill>
                    <a:srgbClr val="D9D9D9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</p:grpSp>
          <p:sp>
            <p:nvSpPr>
              <p:cNvPr id="15" name="iś1îḋé"/>
              <p:cNvSpPr/>
              <p:nvPr/>
            </p:nvSpPr>
            <p:spPr>
              <a:xfrm>
                <a:off x="4920663" y="4094877"/>
                <a:ext cx="531400" cy="487522"/>
              </a:xfrm>
              <a:custGeom>
                <a:avLst/>
                <a:gdLst>
                  <a:gd name="connsiteX0" fmla="*/ 303857 w 607639"/>
                  <a:gd name="connsiteY0" fmla="*/ 303714 h 557467"/>
                  <a:gd name="connsiteX1" fmla="*/ 352986 w 607639"/>
                  <a:gd name="connsiteY1" fmla="*/ 309132 h 557467"/>
                  <a:gd name="connsiteX2" fmla="*/ 514597 w 607639"/>
                  <a:gd name="connsiteY2" fmla="*/ 449845 h 557467"/>
                  <a:gd name="connsiteX3" fmla="*/ 528676 w 607639"/>
                  <a:gd name="connsiteY3" fmla="*/ 528182 h 557467"/>
                  <a:gd name="connsiteX4" fmla="*/ 499345 w 607639"/>
                  <a:gd name="connsiteY4" fmla="*/ 557467 h 557467"/>
                  <a:gd name="connsiteX5" fmla="*/ 108223 w 607639"/>
                  <a:gd name="connsiteY5" fmla="*/ 557467 h 557467"/>
                  <a:gd name="connsiteX6" fmla="*/ 78892 w 607639"/>
                  <a:gd name="connsiteY6" fmla="*/ 528182 h 557467"/>
                  <a:gd name="connsiteX7" fmla="*/ 303857 w 607639"/>
                  <a:gd name="connsiteY7" fmla="*/ 303714 h 557467"/>
                  <a:gd name="connsiteX8" fmla="*/ 455825 w 607639"/>
                  <a:gd name="connsiteY8" fmla="*/ 268995 h 557467"/>
                  <a:gd name="connsiteX9" fmla="*/ 607639 w 607639"/>
                  <a:gd name="connsiteY9" fmla="*/ 420565 h 557467"/>
                  <a:gd name="connsiteX10" fmla="*/ 578303 w 607639"/>
                  <a:gd name="connsiteY10" fmla="*/ 449854 h 557467"/>
                  <a:gd name="connsiteX11" fmla="*/ 576396 w 607639"/>
                  <a:gd name="connsiteY11" fmla="*/ 449854 h 557467"/>
                  <a:gd name="connsiteX12" fmla="*/ 424875 w 607639"/>
                  <a:gd name="connsiteY12" fmla="*/ 272217 h 557467"/>
                  <a:gd name="connsiteX13" fmla="*/ 455825 w 607639"/>
                  <a:gd name="connsiteY13" fmla="*/ 268995 h 557467"/>
                  <a:gd name="connsiteX14" fmla="*/ 151811 w 607639"/>
                  <a:gd name="connsiteY14" fmla="*/ 268995 h 557467"/>
                  <a:gd name="connsiteX15" fmla="*/ 182906 w 607639"/>
                  <a:gd name="connsiteY15" fmla="*/ 272217 h 557467"/>
                  <a:gd name="connsiteX16" fmla="*/ 31389 w 607639"/>
                  <a:gd name="connsiteY16" fmla="*/ 449854 h 557467"/>
                  <a:gd name="connsiteX17" fmla="*/ 29335 w 607639"/>
                  <a:gd name="connsiteY17" fmla="*/ 449854 h 557467"/>
                  <a:gd name="connsiteX18" fmla="*/ 0 w 607639"/>
                  <a:gd name="connsiteY18" fmla="*/ 420565 h 557467"/>
                  <a:gd name="connsiteX19" fmla="*/ 151811 w 607639"/>
                  <a:gd name="connsiteY19" fmla="*/ 268995 h 557467"/>
                  <a:gd name="connsiteX20" fmla="*/ 462556 w 607639"/>
                  <a:gd name="connsiteY20" fmla="*/ 35000 h 557467"/>
                  <a:gd name="connsiteX21" fmla="*/ 543847 w 607639"/>
                  <a:gd name="connsiteY21" fmla="*/ 122571 h 557467"/>
                  <a:gd name="connsiteX22" fmla="*/ 462556 w 607639"/>
                  <a:gd name="connsiteY22" fmla="*/ 210143 h 557467"/>
                  <a:gd name="connsiteX23" fmla="*/ 485153 w 607639"/>
                  <a:gd name="connsiteY23" fmla="*/ 122571 h 557467"/>
                  <a:gd name="connsiteX24" fmla="*/ 462556 w 607639"/>
                  <a:gd name="connsiteY24" fmla="*/ 35000 h 557467"/>
                  <a:gd name="connsiteX25" fmla="*/ 145224 w 607639"/>
                  <a:gd name="connsiteY25" fmla="*/ 35000 h 557467"/>
                  <a:gd name="connsiteX26" fmla="*/ 122481 w 607639"/>
                  <a:gd name="connsiteY26" fmla="*/ 122571 h 557467"/>
                  <a:gd name="connsiteX27" fmla="*/ 145224 w 607639"/>
                  <a:gd name="connsiteY27" fmla="*/ 210143 h 557467"/>
                  <a:gd name="connsiteX28" fmla="*/ 63791 w 607639"/>
                  <a:gd name="connsiteY28" fmla="*/ 122571 h 557467"/>
                  <a:gd name="connsiteX29" fmla="*/ 145224 w 607639"/>
                  <a:gd name="connsiteY29" fmla="*/ 35000 h 557467"/>
                  <a:gd name="connsiteX30" fmla="*/ 303892 w 607639"/>
                  <a:gd name="connsiteY30" fmla="*/ 0 h 557467"/>
                  <a:gd name="connsiteX31" fmla="*/ 403912 w 607639"/>
                  <a:gd name="connsiteY31" fmla="*/ 51694 h 557467"/>
                  <a:gd name="connsiteX32" fmla="*/ 426497 w 607639"/>
                  <a:gd name="connsiteY32" fmla="*/ 122572 h 557467"/>
                  <a:gd name="connsiteX33" fmla="*/ 403912 w 607639"/>
                  <a:gd name="connsiteY33" fmla="*/ 193450 h 557467"/>
                  <a:gd name="connsiteX34" fmla="*/ 303892 w 607639"/>
                  <a:gd name="connsiteY34" fmla="*/ 245144 h 557467"/>
                  <a:gd name="connsiteX35" fmla="*/ 181141 w 607639"/>
                  <a:gd name="connsiteY35" fmla="*/ 122572 h 557467"/>
                  <a:gd name="connsiteX36" fmla="*/ 303892 w 607639"/>
                  <a:gd name="connsiteY36" fmla="*/ 0 h 557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7639" h="557467">
                    <a:moveTo>
                      <a:pt x="303857" y="303714"/>
                    </a:moveTo>
                    <a:cubicBezTo>
                      <a:pt x="320722" y="303714"/>
                      <a:pt x="337148" y="305618"/>
                      <a:pt x="352986" y="309132"/>
                    </a:cubicBezTo>
                    <a:cubicBezTo>
                      <a:pt x="427486" y="325824"/>
                      <a:pt x="488200" y="379562"/>
                      <a:pt x="514597" y="449845"/>
                    </a:cubicBezTo>
                    <a:cubicBezTo>
                      <a:pt x="523690" y="474298"/>
                      <a:pt x="528676" y="500655"/>
                      <a:pt x="528676" y="528182"/>
                    </a:cubicBezTo>
                    <a:cubicBezTo>
                      <a:pt x="528676" y="544289"/>
                      <a:pt x="515477" y="557467"/>
                      <a:pt x="499345" y="557467"/>
                    </a:cubicBezTo>
                    <a:lnTo>
                      <a:pt x="108223" y="557467"/>
                    </a:lnTo>
                    <a:cubicBezTo>
                      <a:pt x="92091" y="557467"/>
                      <a:pt x="78892" y="544289"/>
                      <a:pt x="78892" y="528182"/>
                    </a:cubicBezTo>
                    <a:cubicBezTo>
                      <a:pt x="78892" y="404307"/>
                      <a:pt x="179789" y="303714"/>
                      <a:pt x="303857" y="303714"/>
                    </a:cubicBezTo>
                    <a:close/>
                    <a:moveTo>
                      <a:pt x="455825" y="268995"/>
                    </a:moveTo>
                    <a:cubicBezTo>
                      <a:pt x="539579" y="268995"/>
                      <a:pt x="607639" y="336945"/>
                      <a:pt x="607639" y="420565"/>
                    </a:cubicBezTo>
                    <a:cubicBezTo>
                      <a:pt x="607639" y="436674"/>
                      <a:pt x="594584" y="449854"/>
                      <a:pt x="578303" y="449854"/>
                    </a:cubicBezTo>
                    <a:lnTo>
                      <a:pt x="576396" y="449854"/>
                    </a:lnTo>
                    <a:cubicBezTo>
                      <a:pt x="553661" y="371360"/>
                      <a:pt x="497775" y="306631"/>
                      <a:pt x="424875" y="272217"/>
                    </a:cubicBezTo>
                    <a:cubicBezTo>
                      <a:pt x="434996" y="270020"/>
                      <a:pt x="445410" y="268995"/>
                      <a:pt x="455825" y="268995"/>
                    </a:cubicBezTo>
                    <a:close/>
                    <a:moveTo>
                      <a:pt x="151811" y="268995"/>
                    </a:moveTo>
                    <a:cubicBezTo>
                      <a:pt x="162371" y="268995"/>
                      <a:pt x="172785" y="270020"/>
                      <a:pt x="182906" y="272217"/>
                    </a:cubicBezTo>
                    <a:cubicBezTo>
                      <a:pt x="110008" y="306631"/>
                      <a:pt x="53977" y="371360"/>
                      <a:pt x="31389" y="449854"/>
                    </a:cubicBezTo>
                    <a:lnTo>
                      <a:pt x="29335" y="449854"/>
                    </a:lnTo>
                    <a:cubicBezTo>
                      <a:pt x="13201" y="449854"/>
                      <a:pt x="0" y="436674"/>
                      <a:pt x="0" y="420565"/>
                    </a:cubicBezTo>
                    <a:cubicBezTo>
                      <a:pt x="0" y="336945"/>
                      <a:pt x="68058" y="268995"/>
                      <a:pt x="151811" y="268995"/>
                    </a:cubicBezTo>
                    <a:close/>
                    <a:moveTo>
                      <a:pt x="462556" y="35000"/>
                    </a:moveTo>
                    <a:cubicBezTo>
                      <a:pt x="507897" y="38368"/>
                      <a:pt x="543847" y="76296"/>
                      <a:pt x="543847" y="122571"/>
                    </a:cubicBezTo>
                    <a:cubicBezTo>
                      <a:pt x="543847" y="168847"/>
                      <a:pt x="507897" y="206775"/>
                      <a:pt x="462556" y="210143"/>
                    </a:cubicBezTo>
                    <a:cubicBezTo>
                      <a:pt x="476936" y="184223"/>
                      <a:pt x="485153" y="154349"/>
                      <a:pt x="485153" y="122571"/>
                    </a:cubicBezTo>
                    <a:cubicBezTo>
                      <a:pt x="485153" y="90794"/>
                      <a:pt x="476936" y="60920"/>
                      <a:pt x="462556" y="35000"/>
                    </a:cubicBezTo>
                    <a:close/>
                    <a:moveTo>
                      <a:pt x="145224" y="35000"/>
                    </a:moveTo>
                    <a:cubicBezTo>
                      <a:pt x="130698" y="60920"/>
                      <a:pt x="122481" y="90794"/>
                      <a:pt x="122481" y="122571"/>
                    </a:cubicBezTo>
                    <a:cubicBezTo>
                      <a:pt x="122481" y="154349"/>
                      <a:pt x="130698" y="184223"/>
                      <a:pt x="145224" y="210143"/>
                    </a:cubicBezTo>
                    <a:cubicBezTo>
                      <a:pt x="99739" y="206775"/>
                      <a:pt x="63791" y="168847"/>
                      <a:pt x="63791" y="122571"/>
                    </a:cubicBezTo>
                    <a:cubicBezTo>
                      <a:pt x="63791" y="76296"/>
                      <a:pt x="99739" y="38368"/>
                      <a:pt x="145224" y="35000"/>
                    </a:cubicBezTo>
                    <a:close/>
                    <a:moveTo>
                      <a:pt x="303892" y="0"/>
                    </a:moveTo>
                    <a:cubicBezTo>
                      <a:pt x="345103" y="0"/>
                      <a:pt x="381620" y="20502"/>
                      <a:pt x="403912" y="51694"/>
                    </a:cubicBezTo>
                    <a:cubicBezTo>
                      <a:pt x="418138" y="71756"/>
                      <a:pt x="426497" y="96212"/>
                      <a:pt x="426497" y="122572"/>
                    </a:cubicBezTo>
                    <a:cubicBezTo>
                      <a:pt x="426497" y="148931"/>
                      <a:pt x="418138" y="173387"/>
                      <a:pt x="403912" y="193450"/>
                    </a:cubicBezTo>
                    <a:cubicBezTo>
                      <a:pt x="381620" y="224642"/>
                      <a:pt x="345103" y="245144"/>
                      <a:pt x="303892" y="245144"/>
                    </a:cubicBezTo>
                    <a:cubicBezTo>
                      <a:pt x="236137" y="245144"/>
                      <a:pt x="181141" y="190082"/>
                      <a:pt x="181141" y="122572"/>
                    </a:cubicBezTo>
                    <a:cubicBezTo>
                      <a:pt x="181141" y="55062"/>
                      <a:pt x="236137" y="0"/>
                      <a:pt x="303892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grpSp>
          <p:nvGrpSpPr>
            <p:cNvPr id="23" name="ï$ľïdé"/>
            <p:cNvGrpSpPr/>
            <p:nvPr/>
          </p:nvGrpSpPr>
          <p:grpSpPr>
            <a:xfrm>
              <a:off x="4551344" y="2186799"/>
              <a:ext cx="1657151" cy="1438143"/>
              <a:chOff x="4533907" y="2077129"/>
              <a:chExt cx="1590668" cy="1380446"/>
            </a:xfrm>
          </p:grpSpPr>
          <p:sp>
            <p:nvSpPr>
              <p:cNvPr id="3" name="îṧľïḋe"/>
              <p:cNvSpPr/>
              <p:nvPr/>
            </p:nvSpPr>
            <p:spPr>
              <a:xfrm>
                <a:off x="4744129" y="2077129"/>
                <a:ext cx="1380446" cy="1380446"/>
              </a:xfrm>
              <a:prstGeom prst="ellipse">
                <a:avLst/>
              </a:prstGeom>
              <a:pattFill prst="pct5">
                <a:fgClr>
                  <a:srgbClr val="E4E6EA"/>
                </a:fgClr>
                <a:bgClr>
                  <a:srgbClr val="ADB5BF"/>
                </a:bgClr>
              </a:pattFill>
              <a:ln w="57150" cap="flat" cmpd="sng" algn="ctr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grpSp>
            <p:nvGrpSpPr>
              <p:cNvPr id="19" name="iṩlîḋe"/>
              <p:cNvGrpSpPr/>
              <p:nvPr/>
            </p:nvGrpSpPr>
            <p:grpSpPr>
              <a:xfrm>
                <a:off x="4533907" y="2543747"/>
                <a:ext cx="447210" cy="447210"/>
                <a:chOff x="2811939" y="2395728"/>
                <a:chExt cx="743248" cy="743248"/>
              </a:xfrm>
            </p:grpSpPr>
            <p:sp>
              <p:nvSpPr>
                <p:cNvPr id="17" name="íṧ1iḋê"/>
                <p:cNvSpPr/>
                <p:nvPr/>
              </p:nvSpPr>
              <p:spPr>
                <a:xfrm>
                  <a:off x="2811939" y="2395728"/>
                  <a:ext cx="743248" cy="743248"/>
                </a:xfrm>
                <a:prstGeom prst="ellips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  <p:sp>
              <p:nvSpPr>
                <p:cNvPr id="18" name="íŝľíḓe"/>
                <p:cNvSpPr/>
                <p:nvPr/>
              </p:nvSpPr>
              <p:spPr>
                <a:xfrm>
                  <a:off x="2995862" y="2594237"/>
                  <a:ext cx="375402" cy="346234"/>
                </a:xfrm>
                <a:custGeom>
                  <a:avLst/>
                  <a:gdLst>
                    <a:gd name="connsiteX0" fmla="*/ 176147 w 578111"/>
                    <a:gd name="connsiteY0" fmla="*/ 221031 h 533197"/>
                    <a:gd name="connsiteX1" fmla="*/ 212154 w 578111"/>
                    <a:gd name="connsiteY1" fmla="*/ 256947 h 533197"/>
                    <a:gd name="connsiteX2" fmla="*/ 212154 w 578111"/>
                    <a:gd name="connsiteY2" fmla="*/ 348118 h 533197"/>
                    <a:gd name="connsiteX3" fmla="*/ 176147 w 578111"/>
                    <a:gd name="connsiteY3" fmla="*/ 384955 h 533197"/>
                    <a:gd name="connsiteX4" fmla="*/ 139217 w 578111"/>
                    <a:gd name="connsiteY4" fmla="*/ 348118 h 533197"/>
                    <a:gd name="connsiteX5" fmla="*/ 139217 w 578111"/>
                    <a:gd name="connsiteY5" fmla="*/ 256947 h 533197"/>
                    <a:gd name="connsiteX6" fmla="*/ 176147 w 578111"/>
                    <a:gd name="connsiteY6" fmla="*/ 221031 h 533197"/>
                    <a:gd name="connsiteX7" fmla="*/ 267503 w 578111"/>
                    <a:gd name="connsiteY7" fmla="*/ 184193 h 533197"/>
                    <a:gd name="connsiteX8" fmla="*/ 303437 w 578111"/>
                    <a:gd name="connsiteY8" fmla="*/ 221030 h 533197"/>
                    <a:gd name="connsiteX9" fmla="*/ 303437 w 578111"/>
                    <a:gd name="connsiteY9" fmla="*/ 348119 h 533197"/>
                    <a:gd name="connsiteX10" fmla="*/ 267503 w 578111"/>
                    <a:gd name="connsiteY10" fmla="*/ 384956 h 533197"/>
                    <a:gd name="connsiteX11" fmla="*/ 230648 w 578111"/>
                    <a:gd name="connsiteY11" fmla="*/ 348119 h 533197"/>
                    <a:gd name="connsiteX12" fmla="*/ 230648 w 578111"/>
                    <a:gd name="connsiteY12" fmla="*/ 221030 h 533197"/>
                    <a:gd name="connsiteX13" fmla="*/ 267503 w 578111"/>
                    <a:gd name="connsiteY13" fmla="*/ 184193 h 533197"/>
                    <a:gd name="connsiteX14" fmla="*/ 357937 w 578111"/>
                    <a:gd name="connsiteY14" fmla="*/ 148390 h 533197"/>
                    <a:gd name="connsiteX15" fmla="*/ 394867 w 578111"/>
                    <a:gd name="connsiteY15" fmla="*/ 184289 h 533197"/>
                    <a:gd name="connsiteX16" fmla="*/ 394867 w 578111"/>
                    <a:gd name="connsiteY16" fmla="*/ 348136 h 533197"/>
                    <a:gd name="connsiteX17" fmla="*/ 357937 w 578111"/>
                    <a:gd name="connsiteY17" fmla="*/ 384955 h 533197"/>
                    <a:gd name="connsiteX18" fmla="*/ 321930 w 578111"/>
                    <a:gd name="connsiteY18" fmla="*/ 348136 h 533197"/>
                    <a:gd name="connsiteX19" fmla="*/ 321930 w 578111"/>
                    <a:gd name="connsiteY19" fmla="*/ 184289 h 533197"/>
                    <a:gd name="connsiteX20" fmla="*/ 357937 w 578111"/>
                    <a:gd name="connsiteY20" fmla="*/ 148390 h 533197"/>
                    <a:gd name="connsiteX21" fmla="*/ 267469 w 578111"/>
                    <a:gd name="connsiteY21" fmla="*/ 0 h 533197"/>
                    <a:gd name="connsiteX22" fmla="*/ 529404 w 578111"/>
                    <a:gd name="connsiteY22" fmla="*/ 218252 h 533197"/>
                    <a:gd name="connsiteX23" fmla="*/ 566296 w 578111"/>
                    <a:gd name="connsiteY23" fmla="*/ 218252 h 533197"/>
                    <a:gd name="connsiteX24" fmla="*/ 576441 w 578111"/>
                    <a:gd name="connsiteY24" fmla="*/ 224698 h 533197"/>
                    <a:gd name="connsiteX25" fmla="*/ 575519 w 578111"/>
                    <a:gd name="connsiteY25" fmla="*/ 237590 h 533197"/>
                    <a:gd name="connsiteX26" fmla="*/ 514647 w 578111"/>
                    <a:gd name="connsiteY26" fmla="*/ 310341 h 533197"/>
                    <a:gd name="connsiteX27" fmla="*/ 505424 w 578111"/>
                    <a:gd name="connsiteY27" fmla="*/ 314945 h 533197"/>
                    <a:gd name="connsiteX28" fmla="*/ 496201 w 578111"/>
                    <a:gd name="connsiteY28" fmla="*/ 310341 h 533197"/>
                    <a:gd name="connsiteX29" fmla="*/ 435328 w 578111"/>
                    <a:gd name="connsiteY29" fmla="*/ 237590 h 533197"/>
                    <a:gd name="connsiteX30" fmla="*/ 433484 w 578111"/>
                    <a:gd name="connsiteY30" fmla="*/ 224698 h 533197"/>
                    <a:gd name="connsiteX31" fmla="*/ 444551 w 578111"/>
                    <a:gd name="connsiteY31" fmla="*/ 218252 h 533197"/>
                    <a:gd name="connsiteX32" fmla="*/ 480521 w 578111"/>
                    <a:gd name="connsiteY32" fmla="*/ 218252 h 533197"/>
                    <a:gd name="connsiteX33" fmla="*/ 267469 w 578111"/>
                    <a:gd name="connsiteY33" fmla="*/ 47886 h 533197"/>
                    <a:gd name="connsiteX34" fmla="*/ 48882 w 578111"/>
                    <a:gd name="connsiteY34" fmla="*/ 266138 h 533197"/>
                    <a:gd name="connsiteX35" fmla="*/ 267469 w 578111"/>
                    <a:gd name="connsiteY35" fmla="*/ 484390 h 533197"/>
                    <a:gd name="connsiteX36" fmla="*/ 456541 w 578111"/>
                    <a:gd name="connsiteY36" fmla="*/ 375724 h 533197"/>
                    <a:gd name="connsiteX37" fmla="*/ 489744 w 578111"/>
                    <a:gd name="connsiteY37" fmla="*/ 366515 h 533197"/>
                    <a:gd name="connsiteX38" fmla="*/ 498967 w 578111"/>
                    <a:gd name="connsiteY38" fmla="*/ 399668 h 533197"/>
                    <a:gd name="connsiteX39" fmla="*/ 267469 w 578111"/>
                    <a:gd name="connsiteY39" fmla="*/ 533197 h 533197"/>
                    <a:gd name="connsiteX40" fmla="*/ 0 w 578111"/>
                    <a:gd name="connsiteY40" fmla="*/ 266138 h 533197"/>
                    <a:gd name="connsiteX41" fmla="*/ 267469 w 578111"/>
                    <a:gd name="connsiteY41" fmla="*/ 0 h 533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578111" h="533197">
                      <a:moveTo>
                        <a:pt x="176147" y="221031"/>
                      </a:moveTo>
                      <a:cubicBezTo>
                        <a:pt x="196459" y="221031"/>
                        <a:pt x="212154" y="237608"/>
                        <a:pt x="212154" y="256947"/>
                      </a:cubicBezTo>
                      <a:lnTo>
                        <a:pt x="212154" y="348118"/>
                      </a:lnTo>
                      <a:cubicBezTo>
                        <a:pt x="212154" y="368378"/>
                        <a:pt x="196459" y="384955"/>
                        <a:pt x="176147" y="384955"/>
                      </a:cubicBezTo>
                      <a:cubicBezTo>
                        <a:pt x="155836" y="384955"/>
                        <a:pt x="139217" y="368378"/>
                        <a:pt x="139217" y="348118"/>
                      </a:cubicBezTo>
                      <a:lnTo>
                        <a:pt x="139217" y="256947"/>
                      </a:lnTo>
                      <a:cubicBezTo>
                        <a:pt x="139217" y="237608"/>
                        <a:pt x="155836" y="221031"/>
                        <a:pt x="176147" y="221031"/>
                      </a:cubicBezTo>
                      <a:close/>
                      <a:moveTo>
                        <a:pt x="267503" y="184193"/>
                      </a:moveTo>
                      <a:cubicBezTo>
                        <a:pt x="286852" y="184193"/>
                        <a:pt x="303437" y="200770"/>
                        <a:pt x="303437" y="221030"/>
                      </a:cubicBezTo>
                      <a:lnTo>
                        <a:pt x="303437" y="348119"/>
                      </a:lnTo>
                      <a:cubicBezTo>
                        <a:pt x="303437" y="368379"/>
                        <a:pt x="287774" y="384956"/>
                        <a:pt x="267503" y="384956"/>
                      </a:cubicBezTo>
                      <a:cubicBezTo>
                        <a:pt x="247233" y="384956"/>
                        <a:pt x="230648" y="368379"/>
                        <a:pt x="230648" y="348119"/>
                      </a:cubicBezTo>
                      <a:lnTo>
                        <a:pt x="230648" y="221030"/>
                      </a:lnTo>
                      <a:cubicBezTo>
                        <a:pt x="230648" y="200770"/>
                        <a:pt x="247233" y="184193"/>
                        <a:pt x="267503" y="184193"/>
                      </a:cubicBezTo>
                      <a:close/>
                      <a:moveTo>
                        <a:pt x="357937" y="148390"/>
                      </a:moveTo>
                      <a:cubicBezTo>
                        <a:pt x="378249" y="148390"/>
                        <a:pt x="394867" y="164959"/>
                        <a:pt x="394867" y="184289"/>
                      </a:cubicBezTo>
                      <a:lnTo>
                        <a:pt x="394867" y="348136"/>
                      </a:lnTo>
                      <a:cubicBezTo>
                        <a:pt x="394867" y="368386"/>
                        <a:pt x="378249" y="384955"/>
                        <a:pt x="357937" y="384955"/>
                      </a:cubicBezTo>
                      <a:cubicBezTo>
                        <a:pt x="338549" y="384955"/>
                        <a:pt x="321930" y="368386"/>
                        <a:pt x="321930" y="348136"/>
                      </a:cubicBezTo>
                      <a:lnTo>
                        <a:pt x="321930" y="184289"/>
                      </a:lnTo>
                      <a:cubicBezTo>
                        <a:pt x="321930" y="164959"/>
                        <a:pt x="338549" y="148390"/>
                        <a:pt x="357937" y="148390"/>
                      </a:cubicBezTo>
                      <a:close/>
                      <a:moveTo>
                        <a:pt x="267469" y="0"/>
                      </a:moveTo>
                      <a:cubicBezTo>
                        <a:pt x="397514" y="0"/>
                        <a:pt x="507268" y="93931"/>
                        <a:pt x="529404" y="218252"/>
                      </a:cubicBezTo>
                      <a:lnTo>
                        <a:pt x="566296" y="218252"/>
                      </a:lnTo>
                      <a:cubicBezTo>
                        <a:pt x="570907" y="218252"/>
                        <a:pt x="574597" y="221014"/>
                        <a:pt x="576441" y="224698"/>
                      </a:cubicBezTo>
                      <a:cubicBezTo>
                        <a:pt x="579208" y="229302"/>
                        <a:pt x="578286" y="233907"/>
                        <a:pt x="575519" y="237590"/>
                      </a:cubicBezTo>
                      <a:lnTo>
                        <a:pt x="514647" y="310341"/>
                      </a:lnTo>
                      <a:cubicBezTo>
                        <a:pt x="511880" y="313104"/>
                        <a:pt x="509113" y="314945"/>
                        <a:pt x="505424" y="314945"/>
                      </a:cubicBezTo>
                      <a:cubicBezTo>
                        <a:pt x="501734" y="314945"/>
                        <a:pt x="498045" y="313104"/>
                        <a:pt x="496201" y="310341"/>
                      </a:cubicBezTo>
                      <a:lnTo>
                        <a:pt x="435328" y="237590"/>
                      </a:lnTo>
                      <a:cubicBezTo>
                        <a:pt x="431639" y="233907"/>
                        <a:pt x="431639" y="229302"/>
                        <a:pt x="433484" y="224698"/>
                      </a:cubicBezTo>
                      <a:cubicBezTo>
                        <a:pt x="435328" y="221014"/>
                        <a:pt x="439940" y="218252"/>
                        <a:pt x="444551" y="218252"/>
                      </a:cubicBezTo>
                      <a:lnTo>
                        <a:pt x="480521" y="218252"/>
                      </a:lnTo>
                      <a:cubicBezTo>
                        <a:pt x="458386" y="120637"/>
                        <a:pt x="370767" y="47886"/>
                        <a:pt x="267469" y="47886"/>
                      </a:cubicBezTo>
                      <a:cubicBezTo>
                        <a:pt x="146647" y="47886"/>
                        <a:pt x="48882" y="146422"/>
                        <a:pt x="48882" y="266138"/>
                      </a:cubicBezTo>
                      <a:cubicBezTo>
                        <a:pt x="48882" y="386775"/>
                        <a:pt x="146647" y="484390"/>
                        <a:pt x="267469" y="484390"/>
                      </a:cubicBezTo>
                      <a:cubicBezTo>
                        <a:pt x="344942" y="484390"/>
                        <a:pt x="417805" y="442949"/>
                        <a:pt x="456541" y="375724"/>
                      </a:cubicBezTo>
                      <a:cubicBezTo>
                        <a:pt x="462998" y="363753"/>
                        <a:pt x="477754" y="360069"/>
                        <a:pt x="489744" y="366515"/>
                      </a:cubicBezTo>
                      <a:cubicBezTo>
                        <a:pt x="501734" y="373883"/>
                        <a:pt x="505424" y="388617"/>
                        <a:pt x="498967" y="399668"/>
                      </a:cubicBezTo>
                      <a:cubicBezTo>
                        <a:pt x="451008" y="482548"/>
                        <a:pt x="362466" y="533197"/>
                        <a:pt x="267469" y="533197"/>
                      </a:cubicBezTo>
                      <a:cubicBezTo>
                        <a:pt x="119900" y="533197"/>
                        <a:pt x="0" y="413481"/>
                        <a:pt x="0" y="266138"/>
                      </a:cubicBezTo>
                      <a:cubicBezTo>
                        <a:pt x="0" y="119716"/>
                        <a:pt x="119900" y="0"/>
                        <a:pt x="26746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</p:grpSp>
        </p:grpSp>
        <p:grpSp>
          <p:nvGrpSpPr>
            <p:cNvPr id="24" name="îšľîďê"/>
            <p:cNvGrpSpPr/>
            <p:nvPr/>
          </p:nvGrpSpPr>
          <p:grpSpPr>
            <a:xfrm>
              <a:off x="5886049" y="3284536"/>
              <a:ext cx="1929447" cy="1714227"/>
              <a:chOff x="5934922" y="3272150"/>
              <a:chExt cx="1852040" cy="1645454"/>
            </a:xfrm>
          </p:grpSpPr>
          <p:sp>
            <p:nvSpPr>
              <p:cNvPr id="4" name="iṥlidè"/>
              <p:cNvSpPr/>
              <p:nvPr/>
            </p:nvSpPr>
            <p:spPr>
              <a:xfrm>
                <a:off x="5934922" y="3272150"/>
                <a:ext cx="1645454" cy="1645454"/>
              </a:xfrm>
              <a:prstGeom prst="ellipse">
                <a:avLst/>
              </a:prstGeom>
              <a:pattFill prst="pct5">
                <a:fgClr>
                  <a:srgbClr val="E4E6EA"/>
                </a:fgClr>
                <a:bgClr>
                  <a:srgbClr val="ADB5BF"/>
                </a:bgClr>
              </a:pattFill>
              <a:ln w="57150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  <a:scene3d>
                <a:camera prst="orthographicFront"/>
                <a:lightRig rig="threePt" dir="t"/>
              </a:scene3d>
              <a:sp3d prstMaterial="flat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grpSp>
            <p:nvGrpSpPr>
              <p:cNvPr id="20" name="ïşḷidè"/>
              <p:cNvGrpSpPr/>
              <p:nvPr/>
            </p:nvGrpSpPr>
            <p:grpSpPr>
              <a:xfrm>
                <a:off x="7339752" y="3871272"/>
                <a:ext cx="447210" cy="447210"/>
                <a:chOff x="2811939" y="2395728"/>
                <a:chExt cx="743248" cy="743248"/>
              </a:xfrm>
            </p:grpSpPr>
            <p:sp>
              <p:nvSpPr>
                <p:cNvPr id="21" name="íṣḷïḋè"/>
                <p:cNvSpPr/>
                <p:nvPr/>
              </p:nvSpPr>
              <p:spPr>
                <a:xfrm>
                  <a:off x="2811939" y="2395728"/>
                  <a:ext cx="743248" cy="743248"/>
                </a:xfrm>
                <a:prstGeom prst="ellips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  <p:sp>
              <p:nvSpPr>
                <p:cNvPr id="22" name="îṥliḋé"/>
                <p:cNvSpPr/>
                <p:nvPr/>
              </p:nvSpPr>
              <p:spPr>
                <a:xfrm>
                  <a:off x="2995862" y="2594237"/>
                  <a:ext cx="375402" cy="346234"/>
                </a:xfrm>
                <a:custGeom>
                  <a:avLst/>
                  <a:gdLst>
                    <a:gd name="connsiteX0" fmla="*/ 176147 w 578111"/>
                    <a:gd name="connsiteY0" fmla="*/ 221031 h 533197"/>
                    <a:gd name="connsiteX1" fmla="*/ 212154 w 578111"/>
                    <a:gd name="connsiteY1" fmla="*/ 256947 h 533197"/>
                    <a:gd name="connsiteX2" fmla="*/ 212154 w 578111"/>
                    <a:gd name="connsiteY2" fmla="*/ 348118 h 533197"/>
                    <a:gd name="connsiteX3" fmla="*/ 176147 w 578111"/>
                    <a:gd name="connsiteY3" fmla="*/ 384955 h 533197"/>
                    <a:gd name="connsiteX4" fmla="*/ 139217 w 578111"/>
                    <a:gd name="connsiteY4" fmla="*/ 348118 h 533197"/>
                    <a:gd name="connsiteX5" fmla="*/ 139217 w 578111"/>
                    <a:gd name="connsiteY5" fmla="*/ 256947 h 533197"/>
                    <a:gd name="connsiteX6" fmla="*/ 176147 w 578111"/>
                    <a:gd name="connsiteY6" fmla="*/ 221031 h 533197"/>
                    <a:gd name="connsiteX7" fmla="*/ 267503 w 578111"/>
                    <a:gd name="connsiteY7" fmla="*/ 184193 h 533197"/>
                    <a:gd name="connsiteX8" fmla="*/ 303437 w 578111"/>
                    <a:gd name="connsiteY8" fmla="*/ 221030 h 533197"/>
                    <a:gd name="connsiteX9" fmla="*/ 303437 w 578111"/>
                    <a:gd name="connsiteY9" fmla="*/ 348119 h 533197"/>
                    <a:gd name="connsiteX10" fmla="*/ 267503 w 578111"/>
                    <a:gd name="connsiteY10" fmla="*/ 384956 h 533197"/>
                    <a:gd name="connsiteX11" fmla="*/ 230648 w 578111"/>
                    <a:gd name="connsiteY11" fmla="*/ 348119 h 533197"/>
                    <a:gd name="connsiteX12" fmla="*/ 230648 w 578111"/>
                    <a:gd name="connsiteY12" fmla="*/ 221030 h 533197"/>
                    <a:gd name="connsiteX13" fmla="*/ 267503 w 578111"/>
                    <a:gd name="connsiteY13" fmla="*/ 184193 h 533197"/>
                    <a:gd name="connsiteX14" fmla="*/ 357937 w 578111"/>
                    <a:gd name="connsiteY14" fmla="*/ 148390 h 533197"/>
                    <a:gd name="connsiteX15" fmla="*/ 394867 w 578111"/>
                    <a:gd name="connsiteY15" fmla="*/ 184289 h 533197"/>
                    <a:gd name="connsiteX16" fmla="*/ 394867 w 578111"/>
                    <a:gd name="connsiteY16" fmla="*/ 348136 h 533197"/>
                    <a:gd name="connsiteX17" fmla="*/ 357937 w 578111"/>
                    <a:gd name="connsiteY17" fmla="*/ 384955 h 533197"/>
                    <a:gd name="connsiteX18" fmla="*/ 321930 w 578111"/>
                    <a:gd name="connsiteY18" fmla="*/ 348136 h 533197"/>
                    <a:gd name="connsiteX19" fmla="*/ 321930 w 578111"/>
                    <a:gd name="connsiteY19" fmla="*/ 184289 h 533197"/>
                    <a:gd name="connsiteX20" fmla="*/ 357937 w 578111"/>
                    <a:gd name="connsiteY20" fmla="*/ 148390 h 533197"/>
                    <a:gd name="connsiteX21" fmla="*/ 267469 w 578111"/>
                    <a:gd name="connsiteY21" fmla="*/ 0 h 533197"/>
                    <a:gd name="connsiteX22" fmla="*/ 529404 w 578111"/>
                    <a:gd name="connsiteY22" fmla="*/ 218252 h 533197"/>
                    <a:gd name="connsiteX23" fmla="*/ 566296 w 578111"/>
                    <a:gd name="connsiteY23" fmla="*/ 218252 h 533197"/>
                    <a:gd name="connsiteX24" fmla="*/ 576441 w 578111"/>
                    <a:gd name="connsiteY24" fmla="*/ 224698 h 533197"/>
                    <a:gd name="connsiteX25" fmla="*/ 575519 w 578111"/>
                    <a:gd name="connsiteY25" fmla="*/ 237590 h 533197"/>
                    <a:gd name="connsiteX26" fmla="*/ 514647 w 578111"/>
                    <a:gd name="connsiteY26" fmla="*/ 310341 h 533197"/>
                    <a:gd name="connsiteX27" fmla="*/ 505424 w 578111"/>
                    <a:gd name="connsiteY27" fmla="*/ 314945 h 533197"/>
                    <a:gd name="connsiteX28" fmla="*/ 496201 w 578111"/>
                    <a:gd name="connsiteY28" fmla="*/ 310341 h 533197"/>
                    <a:gd name="connsiteX29" fmla="*/ 435328 w 578111"/>
                    <a:gd name="connsiteY29" fmla="*/ 237590 h 533197"/>
                    <a:gd name="connsiteX30" fmla="*/ 433484 w 578111"/>
                    <a:gd name="connsiteY30" fmla="*/ 224698 h 533197"/>
                    <a:gd name="connsiteX31" fmla="*/ 444551 w 578111"/>
                    <a:gd name="connsiteY31" fmla="*/ 218252 h 533197"/>
                    <a:gd name="connsiteX32" fmla="*/ 480521 w 578111"/>
                    <a:gd name="connsiteY32" fmla="*/ 218252 h 533197"/>
                    <a:gd name="connsiteX33" fmla="*/ 267469 w 578111"/>
                    <a:gd name="connsiteY33" fmla="*/ 47886 h 533197"/>
                    <a:gd name="connsiteX34" fmla="*/ 48882 w 578111"/>
                    <a:gd name="connsiteY34" fmla="*/ 266138 h 533197"/>
                    <a:gd name="connsiteX35" fmla="*/ 267469 w 578111"/>
                    <a:gd name="connsiteY35" fmla="*/ 484390 h 533197"/>
                    <a:gd name="connsiteX36" fmla="*/ 456541 w 578111"/>
                    <a:gd name="connsiteY36" fmla="*/ 375724 h 533197"/>
                    <a:gd name="connsiteX37" fmla="*/ 489744 w 578111"/>
                    <a:gd name="connsiteY37" fmla="*/ 366515 h 533197"/>
                    <a:gd name="connsiteX38" fmla="*/ 498967 w 578111"/>
                    <a:gd name="connsiteY38" fmla="*/ 399668 h 533197"/>
                    <a:gd name="connsiteX39" fmla="*/ 267469 w 578111"/>
                    <a:gd name="connsiteY39" fmla="*/ 533197 h 533197"/>
                    <a:gd name="connsiteX40" fmla="*/ 0 w 578111"/>
                    <a:gd name="connsiteY40" fmla="*/ 266138 h 533197"/>
                    <a:gd name="connsiteX41" fmla="*/ 267469 w 578111"/>
                    <a:gd name="connsiteY41" fmla="*/ 0 h 5331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578111" h="533197">
                      <a:moveTo>
                        <a:pt x="176147" y="221031"/>
                      </a:moveTo>
                      <a:cubicBezTo>
                        <a:pt x="196459" y="221031"/>
                        <a:pt x="212154" y="237608"/>
                        <a:pt x="212154" y="256947"/>
                      </a:cubicBezTo>
                      <a:lnTo>
                        <a:pt x="212154" y="348118"/>
                      </a:lnTo>
                      <a:cubicBezTo>
                        <a:pt x="212154" y="368378"/>
                        <a:pt x="196459" y="384955"/>
                        <a:pt x="176147" y="384955"/>
                      </a:cubicBezTo>
                      <a:cubicBezTo>
                        <a:pt x="155836" y="384955"/>
                        <a:pt x="139217" y="368378"/>
                        <a:pt x="139217" y="348118"/>
                      </a:cubicBezTo>
                      <a:lnTo>
                        <a:pt x="139217" y="256947"/>
                      </a:lnTo>
                      <a:cubicBezTo>
                        <a:pt x="139217" y="237608"/>
                        <a:pt x="155836" y="221031"/>
                        <a:pt x="176147" y="221031"/>
                      </a:cubicBezTo>
                      <a:close/>
                      <a:moveTo>
                        <a:pt x="267503" y="184193"/>
                      </a:moveTo>
                      <a:cubicBezTo>
                        <a:pt x="286852" y="184193"/>
                        <a:pt x="303437" y="200770"/>
                        <a:pt x="303437" y="221030"/>
                      </a:cubicBezTo>
                      <a:lnTo>
                        <a:pt x="303437" y="348119"/>
                      </a:lnTo>
                      <a:cubicBezTo>
                        <a:pt x="303437" y="368379"/>
                        <a:pt x="287774" y="384956"/>
                        <a:pt x="267503" y="384956"/>
                      </a:cubicBezTo>
                      <a:cubicBezTo>
                        <a:pt x="247233" y="384956"/>
                        <a:pt x="230648" y="368379"/>
                        <a:pt x="230648" y="348119"/>
                      </a:cubicBezTo>
                      <a:lnTo>
                        <a:pt x="230648" y="221030"/>
                      </a:lnTo>
                      <a:cubicBezTo>
                        <a:pt x="230648" y="200770"/>
                        <a:pt x="247233" y="184193"/>
                        <a:pt x="267503" y="184193"/>
                      </a:cubicBezTo>
                      <a:close/>
                      <a:moveTo>
                        <a:pt x="357937" y="148390"/>
                      </a:moveTo>
                      <a:cubicBezTo>
                        <a:pt x="378249" y="148390"/>
                        <a:pt x="394867" y="164959"/>
                        <a:pt x="394867" y="184289"/>
                      </a:cubicBezTo>
                      <a:lnTo>
                        <a:pt x="394867" y="348136"/>
                      </a:lnTo>
                      <a:cubicBezTo>
                        <a:pt x="394867" y="368386"/>
                        <a:pt x="378249" y="384955"/>
                        <a:pt x="357937" y="384955"/>
                      </a:cubicBezTo>
                      <a:cubicBezTo>
                        <a:pt x="338549" y="384955"/>
                        <a:pt x="321930" y="368386"/>
                        <a:pt x="321930" y="348136"/>
                      </a:cubicBezTo>
                      <a:lnTo>
                        <a:pt x="321930" y="184289"/>
                      </a:lnTo>
                      <a:cubicBezTo>
                        <a:pt x="321930" y="164959"/>
                        <a:pt x="338549" y="148390"/>
                        <a:pt x="357937" y="148390"/>
                      </a:cubicBezTo>
                      <a:close/>
                      <a:moveTo>
                        <a:pt x="267469" y="0"/>
                      </a:moveTo>
                      <a:cubicBezTo>
                        <a:pt x="397514" y="0"/>
                        <a:pt x="507268" y="93931"/>
                        <a:pt x="529404" y="218252"/>
                      </a:cubicBezTo>
                      <a:lnTo>
                        <a:pt x="566296" y="218252"/>
                      </a:lnTo>
                      <a:cubicBezTo>
                        <a:pt x="570907" y="218252"/>
                        <a:pt x="574597" y="221014"/>
                        <a:pt x="576441" y="224698"/>
                      </a:cubicBezTo>
                      <a:cubicBezTo>
                        <a:pt x="579208" y="229302"/>
                        <a:pt x="578286" y="233907"/>
                        <a:pt x="575519" y="237590"/>
                      </a:cubicBezTo>
                      <a:lnTo>
                        <a:pt x="514647" y="310341"/>
                      </a:lnTo>
                      <a:cubicBezTo>
                        <a:pt x="511880" y="313104"/>
                        <a:pt x="509113" y="314945"/>
                        <a:pt x="505424" y="314945"/>
                      </a:cubicBezTo>
                      <a:cubicBezTo>
                        <a:pt x="501734" y="314945"/>
                        <a:pt x="498045" y="313104"/>
                        <a:pt x="496201" y="310341"/>
                      </a:cubicBezTo>
                      <a:lnTo>
                        <a:pt x="435328" y="237590"/>
                      </a:lnTo>
                      <a:cubicBezTo>
                        <a:pt x="431639" y="233907"/>
                        <a:pt x="431639" y="229302"/>
                        <a:pt x="433484" y="224698"/>
                      </a:cubicBezTo>
                      <a:cubicBezTo>
                        <a:pt x="435328" y="221014"/>
                        <a:pt x="439940" y="218252"/>
                        <a:pt x="444551" y="218252"/>
                      </a:cubicBezTo>
                      <a:lnTo>
                        <a:pt x="480521" y="218252"/>
                      </a:lnTo>
                      <a:cubicBezTo>
                        <a:pt x="458386" y="120637"/>
                        <a:pt x="370767" y="47886"/>
                        <a:pt x="267469" y="47886"/>
                      </a:cubicBezTo>
                      <a:cubicBezTo>
                        <a:pt x="146647" y="47886"/>
                        <a:pt x="48882" y="146422"/>
                        <a:pt x="48882" y="266138"/>
                      </a:cubicBezTo>
                      <a:cubicBezTo>
                        <a:pt x="48882" y="386775"/>
                        <a:pt x="146647" y="484390"/>
                        <a:pt x="267469" y="484390"/>
                      </a:cubicBezTo>
                      <a:cubicBezTo>
                        <a:pt x="344942" y="484390"/>
                        <a:pt x="417805" y="442949"/>
                        <a:pt x="456541" y="375724"/>
                      </a:cubicBezTo>
                      <a:cubicBezTo>
                        <a:pt x="462998" y="363753"/>
                        <a:pt x="477754" y="360069"/>
                        <a:pt x="489744" y="366515"/>
                      </a:cubicBezTo>
                      <a:cubicBezTo>
                        <a:pt x="501734" y="373883"/>
                        <a:pt x="505424" y="388617"/>
                        <a:pt x="498967" y="399668"/>
                      </a:cubicBezTo>
                      <a:cubicBezTo>
                        <a:pt x="451008" y="482548"/>
                        <a:pt x="362466" y="533197"/>
                        <a:pt x="267469" y="533197"/>
                      </a:cubicBezTo>
                      <a:cubicBezTo>
                        <a:pt x="119900" y="533197"/>
                        <a:pt x="0" y="413481"/>
                        <a:pt x="0" y="266138"/>
                      </a:cubicBezTo>
                      <a:cubicBezTo>
                        <a:pt x="0" y="119716"/>
                        <a:pt x="119900" y="0"/>
                        <a:pt x="26746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p>
                  <a:pPr algn="ctr"/>
                </a:p>
              </p:txBody>
            </p:sp>
          </p:grpSp>
        </p:grpSp>
        <p:grpSp>
          <p:nvGrpSpPr>
            <p:cNvPr id="2" name="ísḻïďê"/>
            <p:cNvGrpSpPr/>
            <p:nvPr/>
          </p:nvGrpSpPr>
          <p:grpSpPr>
            <a:xfrm>
              <a:off x="5896627" y="1821774"/>
              <a:ext cx="1954850" cy="1954850"/>
              <a:chOff x="3790951" y="1733550"/>
              <a:chExt cx="1876424" cy="1876424"/>
            </a:xfrm>
          </p:grpSpPr>
          <p:sp>
            <p:nvSpPr>
              <p:cNvPr id="6" name="íS1idè"/>
              <p:cNvSpPr/>
              <p:nvPr/>
            </p:nvSpPr>
            <p:spPr>
              <a:xfrm>
                <a:off x="3790951" y="1733550"/>
                <a:ext cx="1876424" cy="1876424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  <a:alpha val="3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7" name="ïšļíḑe"/>
              <p:cNvSpPr/>
              <p:nvPr/>
            </p:nvSpPr>
            <p:spPr>
              <a:xfrm>
                <a:off x="3914945" y="1857544"/>
                <a:ext cx="1628436" cy="16284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  <p:sp>
            <p:nvSpPr>
              <p:cNvPr id="13" name="íṣļïḑê"/>
              <p:cNvSpPr/>
              <p:nvPr/>
            </p:nvSpPr>
            <p:spPr>
              <a:xfrm>
                <a:off x="4038940" y="1981539"/>
                <a:ext cx="1380446" cy="1380446"/>
              </a:xfrm>
              <a:prstGeom prst="ellipse">
                <a:avLst/>
              </a:prstGeom>
              <a:noFill/>
              <a:ln w="19050">
                <a:solidFill>
                  <a:srgbClr val="D9D9D9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p>
                <a:pPr algn="ctr"/>
              </a:p>
            </p:txBody>
          </p:sp>
        </p:grpSp>
        <p:sp>
          <p:nvSpPr>
            <p:cNvPr id="14" name="íṥḷiḑé"/>
            <p:cNvSpPr/>
            <p:nvPr/>
          </p:nvSpPr>
          <p:spPr>
            <a:xfrm>
              <a:off x="6643061" y="2522394"/>
              <a:ext cx="461984" cy="553610"/>
            </a:xfrm>
            <a:custGeom>
              <a:avLst/>
              <a:gdLst>
                <a:gd name="connsiteX0" fmla="*/ 126539 w 506307"/>
                <a:gd name="connsiteY0" fmla="*/ 480269 h 606722"/>
                <a:gd name="connsiteX1" fmla="*/ 379767 w 506307"/>
                <a:gd name="connsiteY1" fmla="*/ 480269 h 606722"/>
                <a:gd name="connsiteX2" fmla="*/ 405045 w 506307"/>
                <a:gd name="connsiteY2" fmla="*/ 505611 h 606722"/>
                <a:gd name="connsiteX3" fmla="*/ 379767 w 506307"/>
                <a:gd name="connsiteY3" fmla="*/ 530864 h 606722"/>
                <a:gd name="connsiteX4" fmla="*/ 126539 w 506307"/>
                <a:gd name="connsiteY4" fmla="*/ 530864 h 606722"/>
                <a:gd name="connsiteX5" fmla="*/ 101261 w 506307"/>
                <a:gd name="connsiteY5" fmla="*/ 505611 h 606722"/>
                <a:gd name="connsiteX6" fmla="*/ 126539 w 506307"/>
                <a:gd name="connsiteY6" fmla="*/ 480269 h 606722"/>
                <a:gd name="connsiteX7" fmla="*/ 177200 w 506307"/>
                <a:gd name="connsiteY7" fmla="*/ 379219 h 606722"/>
                <a:gd name="connsiteX8" fmla="*/ 329106 w 506307"/>
                <a:gd name="connsiteY8" fmla="*/ 379219 h 606722"/>
                <a:gd name="connsiteX9" fmla="*/ 354379 w 506307"/>
                <a:gd name="connsiteY9" fmla="*/ 404472 h 606722"/>
                <a:gd name="connsiteX10" fmla="*/ 329106 w 506307"/>
                <a:gd name="connsiteY10" fmla="*/ 429814 h 606722"/>
                <a:gd name="connsiteX11" fmla="*/ 177200 w 506307"/>
                <a:gd name="connsiteY11" fmla="*/ 429814 h 606722"/>
                <a:gd name="connsiteX12" fmla="*/ 151927 w 506307"/>
                <a:gd name="connsiteY12" fmla="*/ 404472 h 606722"/>
                <a:gd name="connsiteX13" fmla="*/ 177200 w 506307"/>
                <a:gd name="connsiteY13" fmla="*/ 379219 h 606722"/>
                <a:gd name="connsiteX14" fmla="*/ 253109 w 506307"/>
                <a:gd name="connsiteY14" fmla="*/ 126383 h 606722"/>
                <a:gd name="connsiteX15" fmla="*/ 253109 w 506307"/>
                <a:gd name="connsiteY15" fmla="*/ 227503 h 606722"/>
                <a:gd name="connsiteX16" fmla="*/ 354379 w 506307"/>
                <a:gd name="connsiteY16" fmla="*/ 227503 h 606722"/>
                <a:gd name="connsiteX17" fmla="*/ 253109 w 506307"/>
                <a:gd name="connsiteY17" fmla="*/ 328624 h 606722"/>
                <a:gd name="connsiteX18" fmla="*/ 151927 w 506307"/>
                <a:gd name="connsiteY18" fmla="*/ 227503 h 606722"/>
                <a:gd name="connsiteX19" fmla="*/ 253109 w 506307"/>
                <a:gd name="connsiteY19" fmla="*/ 126383 h 606722"/>
                <a:gd name="connsiteX20" fmla="*/ 278451 w 506307"/>
                <a:gd name="connsiteY20" fmla="*/ 101120 h 606722"/>
                <a:gd name="connsiteX21" fmla="*/ 379783 w 506307"/>
                <a:gd name="connsiteY21" fmla="*/ 202240 h 606722"/>
                <a:gd name="connsiteX22" fmla="*/ 278451 w 506307"/>
                <a:gd name="connsiteY22" fmla="*/ 202240 h 606722"/>
                <a:gd name="connsiteX23" fmla="*/ 50640 w 506307"/>
                <a:gd name="connsiteY23" fmla="*/ 50568 h 606722"/>
                <a:gd name="connsiteX24" fmla="*/ 50640 w 506307"/>
                <a:gd name="connsiteY24" fmla="*/ 556154 h 606722"/>
                <a:gd name="connsiteX25" fmla="*/ 455667 w 506307"/>
                <a:gd name="connsiteY25" fmla="*/ 556154 h 606722"/>
                <a:gd name="connsiteX26" fmla="*/ 455667 w 506307"/>
                <a:gd name="connsiteY26" fmla="*/ 138550 h 606722"/>
                <a:gd name="connsiteX27" fmla="*/ 345488 w 506307"/>
                <a:gd name="connsiteY27" fmla="*/ 50568 h 606722"/>
                <a:gd name="connsiteX28" fmla="*/ 0 w 506307"/>
                <a:gd name="connsiteY28" fmla="*/ 0 h 606722"/>
                <a:gd name="connsiteX29" fmla="*/ 363288 w 506307"/>
                <a:gd name="connsiteY29" fmla="*/ 0 h 606722"/>
                <a:gd name="connsiteX30" fmla="*/ 506307 w 506307"/>
                <a:gd name="connsiteY30" fmla="*/ 114288 h 606722"/>
                <a:gd name="connsiteX31" fmla="*/ 506307 w 506307"/>
                <a:gd name="connsiteY31" fmla="*/ 606722 h 606722"/>
                <a:gd name="connsiteX32" fmla="*/ 0 w 506307"/>
                <a:gd name="connsiteY32" fmla="*/ 606722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06307" h="606722">
                  <a:moveTo>
                    <a:pt x="126539" y="480269"/>
                  </a:moveTo>
                  <a:lnTo>
                    <a:pt x="379767" y="480269"/>
                  </a:lnTo>
                  <a:cubicBezTo>
                    <a:pt x="393741" y="480269"/>
                    <a:pt x="405045" y="491651"/>
                    <a:pt x="405045" y="505611"/>
                  </a:cubicBezTo>
                  <a:cubicBezTo>
                    <a:pt x="405045" y="519571"/>
                    <a:pt x="393741" y="530864"/>
                    <a:pt x="379767" y="530864"/>
                  </a:cubicBezTo>
                  <a:lnTo>
                    <a:pt x="126539" y="530864"/>
                  </a:lnTo>
                  <a:cubicBezTo>
                    <a:pt x="112565" y="530864"/>
                    <a:pt x="101261" y="519571"/>
                    <a:pt x="101261" y="505611"/>
                  </a:cubicBezTo>
                  <a:cubicBezTo>
                    <a:pt x="101261" y="491651"/>
                    <a:pt x="112565" y="480269"/>
                    <a:pt x="126539" y="480269"/>
                  </a:cubicBezTo>
                  <a:close/>
                  <a:moveTo>
                    <a:pt x="177200" y="379219"/>
                  </a:moveTo>
                  <a:lnTo>
                    <a:pt x="329106" y="379219"/>
                  </a:lnTo>
                  <a:cubicBezTo>
                    <a:pt x="343077" y="379219"/>
                    <a:pt x="354379" y="390512"/>
                    <a:pt x="354379" y="404472"/>
                  </a:cubicBezTo>
                  <a:cubicBezTo>
                    <a:pt x="354379" y="418432"/>
                    <a:pt x="343077" y="429814"/>
                    <a:pt x="329106" y="429814"/>
                  </a:cubicBezTo>
                  <a:lnTo>
                    <a:pt x="177200" y="429814"/>
                  </a:lnTo>
                  <a:cubicBezTo>
                    <a:pt x="163229" y="429814"/>
                    <a:pt x="151927" y="418432"/>
                    <a:pt x="151927" y="404472"/>
                  </a:cubicBezTo>
                  <a:cubicBezTo>
                    <a:pt x="151927" y="390512"/>
                    <a:pt x="163229" y="379219"/>
                    <a:pt x="177200" y="379219"/>
                  </a:cubicBezTo>
                  <a:close/>
                  <a:moveTo>
                    <a:pt x="253109" y="126383"/>
                  </a:moveTo>
                  <a:lnTo>
                    <a:pt x="253109" y="227503"/>
                  </a:lnTo>
                  <a:lnTo>
                    <a:pt x="354379" y="227503"/>
                  </a:lnTo>
                  <a:cubicBezTo>
                    <a:pt x="354379" y="283306"/>
                    <a:pt x="309083" y="328624"/>
                    <a:pt x="253109" y="328624"/>
                  </a:cubicBezTo>
                  <a:cubicBezTo>
                    <a:pt x="197223" y="328624"/>
                    <a:pt x="151927" y="283306"/>
                    <a:pt x="151927" y="227503"/>
                  </a:cubicBezTo>
                  <a:cubicBezTo>
                    <a:pt x="151927" y="171701"/>
                    <a:pt x="197223" y="126383"/>
                    <a:pt x="253109" y="126383"/>
                  </a:cubicBezTo>
                  <a:close/>
                  <a:moveTo>
                    <a:pt x="278451" y="101120"/>
                  </a:moveTo>
                  <a:cubicBezTo>
                    <a:pt x="334371" y="101120"/>
                    <a:pt x="379783" y="146349"/>
                    <a:pt x="379783" y="202240"/>
                  </a:cubicBezTo>
                  <a:lnTo>
                    <a:pt x="278451" y="202240"/>
                  </a:lnTo>
                  <a:close/>
                  <a:moveTo>
                    <a:pt x="50640" y="50568"/>
                  </a:moveTo>
                  <a:lnTo>
                    <a:pt x="50640" y="556154"/>
                  </a:lnTo>
                  <a:lnTo>
                    <a:pt x="455667" y="556154"/>
                  </a:lnTo>
                  <a:lnTo>
                    <a:pt x="455667" y="138550"/>
                  </a:lnTo>
                  <a:lnTo>
                    <a:pt x="345488" y="50568"/>
                  </a:lnTo>
                  <a:close/>
                  <a:moveTo>
                    <a:pt x="0" y="0"/>
                  </a:moveTo>
                  <a:lnTo>
                    <a:pt x="363288" y="0"/>
                  </a:lnTo>
                  <a:lnTo>
                    <a:pt x="506307" y="114288"/>
                  </a:lnTo>
                  <a:lnTo>
                    <a:pt x="506307" y="606722"/>
                  </a:lnTo>
                  <a:lnTo>
                    <a:pt x="0" y="606722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/>
            </a:p>
          </p:txBody>
        </p:sp>
        <p:grpSp>
          <p:nvGrpSpPr>
            <p:cNvPr id="31" name="îšlîdè"/>
            <p:cNvGrpSpPr/>
            <p:nvPr/>
          </p:nvGrpSpPr>
          <p:grpSpPr>
            <a:xfrm>
              <a:off x="373378" y="3947643"/>
              <a:ext cx="3497028" cy="2409825"/>
              <a:chOff x="448036" y="4818713"/>
              <a:chExt cx="2654073" cy="2409825"/>
            </a:xfrm>
          </p:grpSpPr>
          <p:sp>
            <p:nvSpPr>
              <p:cNvPr id="16" name="íṩļîḑé"/>
              <p:cNvSpPr/>
              <p:nvPr/>
            </p:nvSpPr>
            <p:spPr bwMode="auto">
              <a:xfrm flipH="1">
                <a:off x="448036" y="5246068"/>
                <a:ext cx="2654010" cy="1982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90000"/>
              </a:bodyPr>
              <a:p>
                <a:pPr algn="r"/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索引多样：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btree/hash/gist/brin/bloom/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表达式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/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条件</a:t>
                </a:r>
                <a:endPara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r"/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逻辑订阅</a:t>
                </a:r>
                <a:endParaRPr lang="zh-CN" altLang="en-US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r"/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oracle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天然兼容</a:t>
                </a:r>
                <a:endParaRPr lang="zh-CN" altLang="en-US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r"/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混合负载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HTAP</a:t>
                </a:r>
                <a:endPara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r"/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GPU</a:t>
                </a:r>
                <a:endPara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r"/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...</a:t>
                </a:r>
                <a:endPara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r"/>
                <a:endParaRPr lang="zh-CN" altLang="en-US" sz="1000" dirty="0"/>
              </a:p>
              <a:p>
                <a:pPr algn="r"/>
                <a:endParaRPr lang="en-US" altLang="zh-CN" sz="1000" dirty="0"/>
              </a:p>
            </p:txBody>
          </p:sp>
          <p:sp>
            <p:nvSpPr>
              <p:cNvPr id="26" name="î$ļïďé"/>
              <p:cNvSpPr txBox="1"/>
              <p:nvPr/>
            </p:nvSpPr>
            <p:spPr bwMode="auto">
              <a:xfrm flipH="1">
                <a:off x="673100" y="4818713"/>
                <a:ext cx="2429009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Autofit/>
                <a:scene3d>
                  <a:camera prst="orthographicFront"/>
                  <a:lightRig rig="threePt" dir="t"/>
                </a:scene3d>
              </a:bodyPr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2400" b="1"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高级功能</a:t>
                </a:r>
                <a:endParaRPr lang="zh-CN" altLang="en-US" sz="2400" b="1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2" name="ïšļiḑè"/>
            <p:cNvGrpSpPr/>
            <p:nvPr/>
          </p:nvGrpSpPr>
          <p:grpSpPr>
            <a:xfrm>
              <a:off x="669925" y="2285049"/>
              <a:ext cx="3200481" cy="1058545"/>
              <a:chOff x="673100" y="4745053"/>
              <a:chExt cx="2429009" cy="1058545"/>
            </a:xfrm>
          </p:grpSpPr>
          <p:sp>
            <p:nvSpPr>
              <p:cNvPr id="33" name="ïšľiḋe"/>
              <p:cNvSpPr/>
              <p:nvPr/>
            </p:nvSpPr>
            <p:spPr bwMode="auto">
              <a:xfrm flipH="1">
                <a:off x="673100" y="5132403"/>
                <a:ext cx="2428948" cy="671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  <a:scene3d>
                  <a:camera prst="orthographicFront"/>
                  <a:lightRig rig="threePt" dir="t"/>
                </a:scene3d>
              </a:bodyPr>
              <a:p>
                <a:pPr algn="r"/>
                <a:r>
                  <a:rPr lang="en-US" altLang="zh-CN" sz="18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25M</a:t>
                </a:r>
                <a:endParaRPr lang="en-US" altLang="zh-CN" sz="18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r"/>
                <a:r>
                  <a:rPr lang="en-US" altLang="zh-CN" sz="18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100</a:t>
                </a:r>
                <a:r>
                  <a:rPr lang="zh-CN" altLang="en-US" sz="18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万行</a:t>
                </a:r>
                <a:endParaRPr lang="zh-CN" altLang="en-US" sz="18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r"/>
                <a:endParaRPr lang="zh-CN" altLang="en-US" sz="14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4" name="ïSḻîḍé"/>
              <p:cNvSpPr txBox="1"/>
              <p:nvPr/>
            </p:nvSpPr>
            <p:spPr bwMode="auto">
              <a:xfrm flipH="1">
                <a:off x="673100" y="4745053"/>
                <a:ext cx="2429009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Autofit/>
                <a:scene3d>
                  <a:camera prst="orthographicFront"/>
                  <a:lightRig rig="threePt" dir="t"/>
                </a:scene3d>
              </a:bodyPr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内核小巧</a:t>
                </a:r>
                <a:endParaRPr lang="zh-CN" altLang="en-US" sz="2400" b="1" dirty="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5" name="îṣ1iďé"/>
            <p:cNvGrpSpPr/>
            <p:nvPr/>
          </p:nvGrpSpPr>
          <p:grpSpPr>
            <a:xfrm>
              <a:off x="8320007" y="4138778"/>
              <a:ext cx="3200481" cy="1709420"/>
              <a:chOff x="673100" y="5009848"/>
              <a:chExt cx="2429009" cy="1709420"/>
            </a:xfrm>
          </p:grpSpPr>
          <p:sp>
            <p:nvSpPr>
              <p:cNvPr id="36" name="ïŝḻíḓé"/>
              <p:cNvSpPr/>
              <p:nvPr/>
            </p:nvSpPr>
            <p:spPr bwMode="auto">
              <a:xfrm flipH="1">
                <a:off x="673100" y="5455618"/>
                <a:ext cx="2428948" cy="126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p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MVCC</a:t>
                </a:r>
                <a:endPara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内存置换</a:t>
                </a:r>
                <a:endParaRPr lang="zh-CN" altLang="en-US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多表连接</a:t>
                </a:r>
                <a:endParaRPr lang="zh-CN" altLang="en-US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...</a:t>
                </a:r>
                <a:endParaRPr lang="en-US" altLang="zh-CN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7" name="ïṡľîḓé"/>
              <p:cNvSpPr txBox="1"/>
              <p:nvPr/>
            </p:nvSpPr>
            <p:spPr bwMode="auto">
              <a:xfrm flipH="1">
                <a:off x="673100" y="5009848"/>
                <a:ext cx="2429009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Autofit/>
              </a:bodyPr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学术派数据库</a:t>
                </a:r>
                <a:endParaRPr lang="zh-CN" altLang="en-US" sz="2400" b="1" dirty="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8" name="ísḻíďê"/>
            <p:cNvGrpSpPr/>
            <p:nvPr/>
          </p:nvGrpSpPr>
          <p:grpSpPr>
            <a:xfrm>
              <a:off x="8320007" y="2285049"/>
              <a:ext cx="3200481" cy="1623060"/>
              <a:chOff x="673100" y="4745053"/>
              <a:chExt cx="2429009" cy="1623060"/>
            </a:xfrm>
          </p:grpSpPr>
          <p:sp>
            <p:nvSpPr>
              <p:cNvPr id="39" name="îSľïḑè"/>
              <p:cNvSpPr/>
              <p:nvPr/>
            </p:nvSpPr>
            <p:spPr bwMode="auto">
              <a:xfrm flipH="1">
                <a:off x="673100" y="5132403"/>
                <a:ext cx="2428948" cy="1235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Autofit/>
              </a:bodyPr>
              <a:p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分布式：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citus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，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pgxc/xl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，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greenplum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，国产分布式数据库</a:t>
                </a:r>
                <a:endParaRPr lang="zh-CN" altLang="en-US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插件：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pg_stat_statements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，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pg_repack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，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pg_pathman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，</a:t>
                </a:r>
                <a:r>
                  <a:rPr lang="en-US" altLang="zh-CN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pg_strom</a:t>
                </a:r>
                <a:r>
                  <a:rPr lang="zh-CN" altLang="en-US" sz="1600" dirty="0"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等</a:t>
                </a:r>
                <a:endParaRPr lang="zh-CN" altLang="en-US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endParaRPr lang="zh-CN" altLang="en-US" sz="160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40" name="îṣḷïďé"/>
              <p:cNvSpPr txBox="1"/>
              <p:nvPr/>
            </p:nvSpPr>
            <p:spPr bwMode="auto">
              <a:xfrm flipH="1">
                <a:off x="673100" y="4745053"/>
                <a:ext cx="2429009" cy="3875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Autofit/>
              </a:bodyPr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2400" b="1" dirty="0"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扩展性</a:t>
                </a:r>
                <a:endParaRPr lang="zh-CN" altLang="en-US" sz="2400" b="1" dirty="0"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p:grp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78" y="963329"/>
            <a:ext cx="12184321" cy="105798"/>
          </a:xfrm>
          <a:prstGeom prst="rect">
            <a:avLst/>
          </a:prstGeom>
          <a:solidFill>
            <a:srgbClr val="3A9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rgbClr val="56575B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7179" y="-69010"/>
            <a:ext cx="1277113" cy="1232250"/>
          </a:xfrm>
          <a:prstGeom prst="rect">
            <a:avLst/>
          </a:prstGeom>
          <a:solidFill>
            <a:srgbClr val="0072BC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Group 26"/>
          <p:cNvGrpSpPr>
            <a:grpSpLocks noChangeAspect="1"/>
          </p:cNvGrpSpPr>
          <p:nvPr/>
        </p:nvGrpSpPr>
        <p:grpSpPr bwMode="auto">
          <a:xfrm>
            <a:off x="-333488" y="4622999"/>
            <a:ext cx="152399" cy="2201863"/>
            <a:chOff x="-473" y="1045"/>
            <a:chExt cx="96" cy="1387"/>
          </a:xfrm>
          <a:solidFill>
            <a:schemeClr val="bg1">
              <a:lumMod val="65000"/>
              <a:alpha val="0"/>
            </a:schemeClr>
          </a:solidFill>
        </p:grpSpPr>
        <p:sp>
          <p:nvSpPr>
            <p:cNvPr id="10" name="Freeform 27"/>
            <p:cNvSpPr>
              <a:spLocks noEditPoints="1"/>
            </p:cNvSpPr>
            <p:nvPr/>
          </p:nvSpPr>
          <p:spPr bwMode="auto">
            <a:xfrm>
              <a:off x="-467" y="1045"/>
              <a:ext cx="90" cy="83"/>
            </a:xfrm>
            <a:custGeom>
              <a:avLst/>
              <a:gdLst>
                <a:gd name="T0" fmla="*/ 35 w 35"/>
                <a:gd name="T1" fmla="*/ 18 h 35"/>
                <a:gd name="T2" fmla="*/ 33 w 35"/>
                <a:gd name="T3" fmla="*/ 26 h 35"/>
                <a:gd name="T4" fmla="*/ 27 w 35"/>
                <a:gd name="T5" fmla="*/ 33 h 35"/>
                <a:gd name="T6" fmla="*/ 18 w 35"/>
                <a:gd name="T7" fmla="*/ 35 h 35"/>
                <a:gd name="T8" fmla="*/ 9 w 35"/>
                <a:gd name="T9" fmla="*/ 33 h 35"/>
                <a:gd name="T10" fmla="*/ 2 w 35"/>
                <a:gd name="T11" fmla="*/ 27 h 35"/>
                <a:gd name="T12" fmla="*/ 0 w 35"/>
                <a:gd name="T13" fmla="*/ 18 h 35"/>
                <a:gd name="T14" fmla="*/ 2 w 35"/>
                <a:gd name="T15" fmla="*/ 9 h 35"/>
                <a:gd name="T16" fmla="*/ 9 w 35"/>
                <a:gd name="T17" fmla="*/ 2 h 35"/>
                <a:gd name="T18" fmla="*/ 18 w 35"/>
                <a:gd name="T19" fmla="*/ 0 h 35"/>
                <a:gd name="T20" fmla="*/ 27 w 35"/>
                <a:gd name="T21" fmla="*/ 2 h 35"/>
                <a:gd name="T22" fmla="*/ 33 w 35"/>
                <a:gd name="T23" fmla="*/ 9 h 35"/>
                <a:gd name="T24" fmla="*/ 35 w 35"/>
                <a:gd name="T25" fmla="*/ 18 h 35"/>
                <a:gd name="T26" fmla="*/ 32 w 35"/>
                <a:gd name="T27" fmla="*/ 18 h 35"/>
                <a:gd name="T28" fmla="*/ 30 w 35"/>
                <a:gd name="T29" fmla="*/ 10 h 35"/>
                <a:gd name="T30" fmla="*/ 25 w 35"/>
                <a:gd name="T31" fmla="*/ 5 h 35"/>
                <a:gd name="T32" fmla="*/ 18 w 35"/>
                <a:gd name="T33" fmla="*/ 3 h 35"/>
                <a:gd name="T34" fmla="*/ 10 w 35"/>
                <a:gd name="T35" fmla="*/ 5 h 35"/>
                <a:gd name="T36" fmla="*/ 5 w 35"/>
                <a:gd name="T37" fmla="*/ 10 h 35"/>
                <a:gd name="T38" fmla="*/ 3 w 35"/>
                <a:gd name="T39" fmla="*/ 18 h 35"/>
                <a:gd name="T40" fmla="*/ 5 w 35"/>
                <a:gd name="T41" fmla="*/ 25 h 35"/>
                <a:gd name="T42" fmla="*/ 10 w 35"/>
                <a:gd name="T43" fmla="*/ 31 h 35"/>
                <a:gd name="T44" fmla="*/ 18 w 35"/>
                <a:gd name="T45" fmla="*/ 32 h 35"/>
                <a:gd name="T46" fmla="*/ 25 w 35"/>
                <a:gd name="T47" fmla="*/ 31 h 35"/>
                <a:gd name="T48" fmla="*/ 30 w 35"/>
                <a:gd name="T49" fmla="*/ 25 h 35"/>
                <a:gd name="T50" fmla="*/ 32 w 35"/>
                <a:gd name="T51" fmla="*/ 18 h 35"/>
                <a:gd name="T52" fmla="*/ 15 w 35"/>
                <a:gd name="T53" fmla="*/ 23 h 35"/>
                <a:gd name="T54" fmla="*/ 14 w 35"/>
                <a:gd name="T55" fmla="*/ 26 h 35"/>
                <a:gd name="T56" fmla="*/ 9 w 35"/>
                <a:gd name="T57" fmla="*/ 23 h 35"/>
                <a:gd name="T58" fmla="*/ 8 w 35"/>
                <a:gd name="T59" fmla="*/ 18 h 35"/>
                <a:gd name="T60" fmla="*/ 10 w 35"/>
                <a:gd name="T61" fmla="*/ 11 h 35"/>
                <a:gd name="T62" fmla="*/ 18 w 35"/>
                <a:gd name="T63" fmla="*/ 8 h 35"/>
                <a:gd name="T64" fmla="*/ 23 w 35"/>
                <a:gd name="T65" fmla="*/ 10 h 35"/>
                <a:gd name="T66" fmla="*/ 26 w 35"/>
                <a:gd name="T67" fmla="*/ 13 h 35"/>
                <a:gd name="T68" fmla="*/ 28 w 35"/>
                <a:gd name="T69" fmla="*/ 18 h 35"/>
                <a:gd name="T70" fmla="*/ 26 w 35"/>
                <a:gd name="T71" fmla="*/ 23 h 35"/>
                <a:gd name="T72" fmla="*/ 22 w 35"/>
                <a:gd name="T73" fmla="*/ 26 h 35"/>
                <a:gd name="T74" fmla="*/ 21 w 35"/>
                <a:gd name="T75" fmla="*/ 23 h 35"/>
                <a:gd name="T76" fmla="*/ 24 w 35"/>
                <a:gd name="T77" fmla="*/ 21 h 35"/>
                <a:gd name="T78" fmla="*/ 25 w 35"/>
                <a:gd name="T79" fmla="*/ 18 h 35"/>
                <a:gd name="T80" fmla="*/ 23 w 35"/>
                <a:gd name="T81" fmla="*/ 13 h 35"/>
                <a:gd name="T82" fmla="*/ 18 w 35"/>
                <a:gd name="T83" fmla="*/ 12 h 35"/>
                <a:gd name="T84" fmla="*/ 12 w 35"/>
                <a:gd name="T85" fmla="*/ 13 h 35"/>
                <a:gd name="T86" fmla="*/ 10 w 35"/>
                <a:gd name="T87" fmla="*/ 18 h 35"/>
                <a:gd name="T88" fmla="*/ 11 w 35"/>
                <a:gd name="T89" fmla="*/ 21 h 35"/>
                <a:gd name="T90" fmla="*/ 15 w 35"/>
                <a:gd name="T91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cubicBezTo>
                    <a:pt x="35" y="21"/>
                    <a:pt x="35" y="24"/>
                    <a:pt x="33" y="26"/>
                  </a:cubicBezTo>
                  <a:cubicBezTo>
                    <a:pt x="32" y="29"/>
                    <a:pt x="29" y="31"/>
                    <a:pt x="27" y="33"/>
                  </a:cubicBezTo>
                  <a:cubicBezTo>
                    <a:pt x="24" y="35"/>
                    <a:pt x="21" y="35"/>
                    <a:pt x="18" y="35"/>
                  </a:cubicBezTo>
                  <a:cubicBezTo>
                    <a:pt x="15" y="35"/>
                    <a:pt x="12" y="35"/>
                    <a:pt x="9" y="33"/>
                  </a:cubicBezTo>
                  <a:cubicBezTo>
                    <a:pt x="6" y="32"/>
                    <a:pt x="4" y="29"/>
                    <a:pt x="2" y="27"/>
                  </a:cubicBezTo>
                  <a:cubicBezTo>
                    <a:pt x="1" y="24"/>
                    <a:pt x="0" y="21"/>
                    <a:pt x="0" y="18"/>
                  </a:cubicBezTo>
                  <a:cubicBezTo>
                    <a:pt x="0" y="15"/>
                    <a:pt x="1" y="12"/>
                    <a:pt x="2" y="9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29" y="4"/>
                    <a:pt x="32" y="6"/>
                    <a:pt x="33" y="9"/>
                  </a:cubicBezTo>
                  <a:cubicBezTo>
                    <a:pt x="35" y="12"/>
                    <a:pt x="35" y="15"/>
                    <a:pt x="35" y="18"/>
                  </a:cubicBezTo>
                  <a:close/>
                  <a:moveTo>
                    <a:pt x="32" y="18"/>
                  </a:moveTo>
                  <a:cubicBezTo>
                    <a:pt x="32" y="15"/>
                    <a:pt x="32" y="13"/>
                    <a:pt x="30" y="10"/>
                  </a:cubicBezTo>
                  <a:cubicBezTo>
                    <a:pt x="29" y="8"/>
                    <a:pt x="27" y="6"/>
                    <a:pt x="25" y="5"/>
                  </a:cubicBezTo>
                  <a:cubicBezTo>
                    <a:pt x="23" y="4"/>
                    <a:pt x="20" y="3"/>
                    <a:pt x="18" y="3"/>
                  </a:cubicBezTo>
                  <a:cubicBezTo>
                    <a:pt x="15" y="3"/>
                    <a:pt x="13" y="4"/>
                    <a:pt x="10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3"/>
                    <a:pt x="3" y="15"/>
                    <a:pt x="3" y="18"/>
                  </a:cubicBezTo>
                  <a:cubicBezTo>
                    <a:pt x="3" y="20"/>
                    <a:pt x="4" y="23"/>
                    <a:pt x="5" y="25"/>
                  </a:cubicBezTo>
                  <a:cubicBezTo>
                    <a:pt x="6" y="27"/>
                    <a:pt x="8" y="29"/>
                    <a:pt x="10" y="31"/>
                  </a:cubicBezTo>
                  <a:cubicBezTo>
                    <a:pt x="13" y="32"/>
                    <a:pt x="15" y="32"/>
                    <a:pt x="18" y="32"/>
                  </a:cubicBezTo>
                  <a:cubicBezTo>
                    <a:pt x="20" y="32"/>
                    <a:pt x="23" y="32"/>
                    <a:pt x="25" y="31"/>
                  </a:cubicBezTo>
                  <a:cubicBezTo>
                    <a:pt x="27" y="29"/>
                    <a:pt x="29" y="27"/>
                    <a:pt x="30" y="25"/>
                  </a:cubicBezTo>
                  <a:cubicBezTo>
                    <a:pt x="32" y="23"/>
                    <a:pt x="32" y="20"/>
                    <a:pt x="32" y="18"/>
                  </a:cubicBezTo>
                  <a:close/>
                  <a:moveTo>
                    <a:pt x="15" y="23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0" y="25"/>
                    <a:pt x="9" y="23"/>
                  </a:cubicBezTo>
                  <a:cubicBezTo>
                    <a:pt x="8" y="22"/>
                    <a:pt x="8" y="20"/>
                    <a:pt x="8" y="18"/>
                  </a:cubicBezTo>
                  <a:cubicBezTo>
                    <a:pt x="8" y="15"/>
                    <a:pt x="8" y="13"/>
                    <a:pt x="10" y="11"/>
                  </a:cubicBezTo>
                  <a:cubicBezTo>
                    <a:pt x="12" y="9"/>
                    <a:pt x="14" y="8"/>
                    <a:pt x="18" y="8"/>
                  </a:cubicBezTo>
                  <a:cubicBezTo>
                    <a:pt x="20" y="8"/>
                    <a:pt x="21" y="9"/>
                    <a:pt x="23" y="10"/>
                  </a:cubicBezTo>
                  <a:cubicBezTo>
                    <a:pt x="24" y="10"/>
                    <a:pt x="26" y="12"/>
                    <a:pt x="26" y="13"/>
                  </a:cubicBezTo>
                  <a:cubicBezTo>
                    <a:pt x="27" y="14"/>
                    <a:pt x="28" y="16"/>
                    <a:pt x="28" y="18"/>
                  </a:cubicBezTo>
                  <a:cubicBezTo>
                    <a:pt x="28" y="20"/>
                    <a:pt x="27" y="22"/>
                    <a:pt x="26" y="23"/>
                  </a:cubicBezTo>
                  <a:cubicBezTo>
                    <a:pt x="25" y="25"/>
                    <a:pt x="24" y="25"/>
                    <a:pt x="22" y="26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3" y="23"/>
                    <a:pt x="23" y="22"/>
                    <a:pt x="24" y="21"/>
                  </a:cubicBezTo>
                  <a:cubicBezTo>
                    <a:pt x="25" y="20"/>
                    <a:pt x="25" y="19"/>
                    <a:pt x="25" y="18"/>
                  </a:cubicBezTo>
                  <a:cubicBezTo>
                    <a:pt x="25" y="16"/>
                    <a:pt x="24" y="15"/>
                    <a:pt x="23" y="13"/>
                  </a:cubicBezTo>
                  <a:cubicBezTo>
                    <a:pt x="22" y="12"/>
                    <a:pt x="20" y="12"/>
                    <a:pt x="18" y="12"/>
                  </a:cubicBezTo>
                  <a:cubicBezTo>
                    <a:pt x="15" y="12"/>
                    <a:pt x="13" y="12"/>
                    <a:pt x="12" y="13"/>
                  </a:cubicBezTo>
                  <a:cubicBezTo>
                    <a:pt x="11" y="14"/>
                    <a:pt x="10" y="16"/>
                    <a:pt x="10" y="18"/>
                  </a:cubicBezTo>
                  <a:cubicBezTo>
                    <a:pt x="10" y="19"/>
                    <a:pt x="11" y="20"/>
                    <a:pt x="11" y="21"/>
                  </a:cubicBezTo>
                  <a:cubicBezTo>
                    <a:pt x="12" y="22"/>
                    <a:pt x="13" y="23"/>
                    <a:pt x="1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8"/>
            <p:cNvSpPr>
              <a:spLocks noEditPoints="1"/>
            </p:cNvSpPr>
            <p:nvPr/>
          </p:nvSpPr>
          <p:spPr bwMode="auto">
            <a:xfrm>
              <a:off x="-473" y="1166"/>
              <a:ext cx="96" cy="78"/>
            </a:xfrm>
            <a:custGeom>
              <a:avLst/>
              <a:gdLst>
                <a:gd name="T0" fmla="*/ 6 w 37"/>
                <a:gd name="T1" fmla="*/ 27 h 33"/>
                <a:gd name="T2" fmla="*/ 3 w 37"/>
                <a:gd name="T3" fmla="*/ 33 h 33"/>
                <a:gd name="T4" fmla="*/ 0 w 37"/>
                <a:gd name="T5" fmla="*/ 32 h 33"/>
                <a:gd name="T6" fmla="*/ 4 w 37"/>
                <a:gd name="T7" fmla="*/ 25 h 33"/>
                <a:gd name="T8" fmla="*/ 2 w 37"/>
                <a:gd name="T9" fmla="*/ 16 h 33"/>
                <a:gd name="T10" fmla="*/ 4 w 37"/>
                <a:gd name="T11" fmla="*/ 8 h 33"/>
                <a:gd name="T12" fmla="*/ 10 w 37"/>
                <a:gd name="T13" fmla="*/ 2 h 33"/>
                <a:gd name="T14" fmla="*/ 20 w 37"/>
                <a:gd name="T15" fmla="*/ 0 h 33"/>
                <a:gd name="T16" fmla="*/ 29 w 37"/>
                <a:gd name="T17" fmla="*/ 2 h 33"/>
                <a:gd name="T18" fmla="*/ 35 w 37"/>
                <a:gd name="T19" fmla="*/ 8 h 33"/>
                <a:gd name="T20" fmla="*/ 37 w 37"/>
                <a:gd name="T21" fmla="*/ 16 h 33"/>
                <a:gd name="T22" fmla="*/ 35 w 37"/>
                <a:gd name="T23" fmla="*/ 25 h 33"/>
                <a:gd name="T24" fmla="*/ 29 w 37"/>
                <a:gd name="T25" fmla="*/ 31 h 33"/>
                <a:gd name="T26" fmla="*/ 20 w 37"/>
                <a:gd name="T27" fmla="*/ 33 h 33"/>
                <a:gd name="T28" fmla="*/ 12 w 37"/>
                <a:gd name="T29" fmla="*/ 31 h 33"/>
                <a:gd name="T30" fmla="*/ 6 w 37"/>
                <a:gd name="T31" fmla="*/ 27 h 33"/>
                <a:gd name="T32" fmla="*/ 12 w 37"/>
                <a:gd name="T33" fmla="*/ 17 h 33"/>
                <a:gd name="T34" fmla="*/ 9 w 37"/>
                <a:gd name="T35" fmla="*/ 24 h 33"/>
                <a:gd name="T36" fmla="*/ 20 w 37"/>
                <a:gd name="T37" fmla="*/ 28 h 33"/>
                <a:gd name="T38" fmla="*/ 27 w 37"/>
                <a:gd name="T39" fmla="*/ 26 h 33"/>
                <a:gd name="T40" fmla="*/ 32 w 37"/>
                <a:gd name="T41" fmla="*/ 22 h 33"/>
                <a:gd name="T42" fmla="*/ 33 w 37"/>
                <a:gd name="T43" fmla="*/ 16 h 33"/>
                <a:gd name="T44" fmla="*/ 30 w 37"/>
                <a:gd name="T45" fmla="*/ 8 h 33"/>
                <a:gd name="T46" fmla="*/ 20 w 37"/>
                <a:gd name="T47" fmla="*/ 4 h 33"/>
                <a:gd name="T48" fmla="*/ 9 w 37"/>
                <a:gd name="T49" fmla="*/ 8 h 33"/>
                <a:gd name="T50" fmla="*/ 6 w 37"/>
                <a:gd name="T51" fmla="*/ 16 h 33"/>
                <a:gd name="T52" fmla="*/ 7 w 37"/>
                <a:gd name="T53" fmla="*/ 21 h 33"/>
                <a:gd name="T54" fmla="*/ 9 w 37"/>
                <a:gd name="T55" fmla="*/ 16 h 33"/>
                <a:gd name="T56" fmla="*/ 12 w 37"/>
                <a:gd name="T5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33">
                  <a:moveTo>
                    <a:pt x="6" y="27"/>
                  </a:moveTo>
                  <a:cubicBezTo>
                    <a:pt x="5" y="30"/>
                    <a:pt x="4" y="31"/>
                    <a:pt x="3" y="3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29"/>
                    <a:pt x="2" y="27"/>
                    <a:pt x="4" y="25"/>
                  </a:cubicBezTo>
                  <a:cubicBezTo>
                    <a:pt x="3" y="22"/>
                    <a:pt x="2" y="19"/>
                    <a:pt x="2" y="16"/>
                  </a:cubicBezTo>
                  <a:cubicBezTo>
                    <a:pt x="2" y="13"/>
                    <a:pt x="3" y="10"/>
                    <a:pt x="4" y="8"/>
                  </a:cubicBezTo>
                  <a:cubicBezTo>
                    <a:pt x="6" y="5"/>
                    <a:pt x="8" y="3"/>
                    <a:pt x="10" y="2"/>
                  </a:cubicBezTo>
                  <a:cubicBezTo>
                    <a:pt x="13" y="0"/>
                    <a:pt x="16" y="0"/>
                    <a:pt x="20" y="0"/>
                  </a:cubicBezTo>
                  <a:cubicBezTo>
                    <a:pt x="23" y="0"/>
                    <a:pt x="26" y="0"/>
                    <a:pt x="29" y="2"/>
                  </a:cubicBezTo>
                  <a:cubicBezTo>
                    <a:pt x="32" y="3"/>
                    <a:pt x="34" y="5"/>
                    <a:pt x="35" y="8"/>
                  </a:cubicBezTo>
                  <a:cubicBezTo>
                    <a:pt x="37" y="10"/>
                    <a:pt x="37" y="13"/>
                    <a:pt x="37" y="16"/>
                  </a:cubicBezTo>
                  <a:cubicBezTo>
                    <a:pt x="37" y="19"/>
                    <a:pt x="37" y="22"/>
                    <a:pt x="35" y="25"/>
                  </a:cubicBezTo>
                  <a:cubicBezTo>
                    <a:pt x="34" y="27"/>
                    <a:pt x="31" y="29"/>
                    <a:pt x="29" y="31"/>
                  </a:cubicBezTo>
                  <a:cubicBezTo>
                    <a:pt x="26" y="32"/>
                    <a:pt x="23" y="33"/>
                    <a:pt x="20" y="33"/>
                  </a:cubicBezTo>
                  <a:cubicBezTo>
                    <a:pt x="17" y="33"/>
                    <a:pt x="14" y="32"/>
                    <a:pt x="12" y="31"/>
                  </a:cubicBezTo>
                  <a:cubicBezTo>
                    <a:pt x="10" y="30"/>
                    <a:pt x="8" y="29"/>
                    <a:pt x="6" y="27"/>
                  </a:cubicBezTo>
                  <a:close/>
                  <a:moveTo>
                    <a:pt x="12" y="17"/>
                  </a:moveTo>
                  <a:cubicBezTo>
                    <a:pt x="11" y="20"/>
                    <a:pt x="10" y="22"/>
                    <a:pt x="9" y="24"/>
                  </a:cubicBezTo>
                  <a:cubicBezTo>
                    <a:pt x="11" y="27"/>
                    <a:pt x="15" y="28"/>
                    <a:pt x="20" y="28"/>
                  </a:cubicBezTo>
                  <a:cubicBezTo>
                    <a:pt x="22" y="28"/>
                    <a:pt x="25" y="27"/>
                    <a:pt x="27" y="26"/>
                  </a:cubicBezTo>
                  <a:cubicBezTo>
                    <a:pt x="29" y="26"/>
                    <a:pt x="31" y="24"/>
                    <a:pt x="32" y="22"/>
                  </a:cubicBezTo>
                  <a:cubicBezTo>
                    <a:pt x="33" y="21"/>
                    <a:pt x="33" y="18"/>
                    <a:pt x="33" y="16"/>
                  </a:cubicBezTo>
                  <a:cubicBezTo>
                    <a:pt x="33" y="13"/>
                    <a:pt x="32" y="10"/>
                    <a:pt x="30" y="8"/>
                  </a:cubicBezTo>
                  <a:cubicBezTo>
                    <a:pt x="28" y="6"/>
                    <a:pt x="24" y="4"/>
                    <a:pt x="20" y="4"/>
                  </a:cubicBezTo>
                  <a:cubicBezTo>
                    <a:pt x="15" y="4"/>
                    <a:pt x="12" y="6"/>
                    <a:pt x="9" y="8"/>
                  </a:cubicBezTo>
                  <a:cubicBezTo>
                    <a:pt x="7" y="10"/>
                    <a:pt x="6" y="13"/>
                    <a:pt x="6" y="16"/>
                  </a:cubicBezTo>
                  <a:cubicBezTo>
                    <a:pt x="6" y="18"/>
                    <a:pt x="6" y="19"/>
                    <a:pt x="7" y="21"/>
                  </a:cubicBezTo>
                  <a:cubicBezTo>
                    <a:pt x="8" y="19"/>
                    <a:pt x="8" y="18"/>
                    <a:pt x="9" y="16"/>
                  </a:cubicBezTo>
                  <a:lnTo>
                    <a:pt x="12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9"/>
            <p:cNvSpPr/>
            <p:nvPr/>
          </p:nvSpPr>
          <p:spPr bwMode="auto">
            <a:xfrm>
              <a:off x="-467" y="1258"/>
              <a:ext cx="90" cy="65"/>
            </a:xfrm>
            <a:custGeom>
              <a:avLst/>
              <a:gdLst>
                <a:gd name="T0" fmla="*/ 35 w 35"/>
                <a:gd name="T1" fmla="*/ 22 h 27"/>
                <a:gd name="T2" fmla="*/ 35 w 35"/>
                <a:gd name="T3" fmla="*/ 27 h 27"/>
                <a:gd name="T4" fmla="*/ 15 w 35"/>
                <a:gd name="T5" fmla="*/ 27 h 27"/>
                <a:gd name="T6" fmla="*/ 7 w 35"/>
                <a:gd name="T7" fmla="*/ 26 h 27"/>
                <a:gd name="T8" fmla="*/ 2 w 35"/>
                <a:gd name="T9" fmla="*/ 21 h 27"/>
                <a:gd name="T10" fmla="*/ 0 w 35"/>
                <a:gd name="T11" fmla="*/ 13 h 27"/>
                <a:gd name="T12" fmla="*/ 1 w 35"/>
                <a:gd name="T13" fmla="*/ 5 h 27"/>
                <a:gd name="T14" fmla="*/ 6 w 35"/>
                <a:gd name="T15" fmla="*/ 1 h 27"/>
                <a:gd name="T16" fmla="*/ 15 w 35"/>
                <a:gd name="T17" fmla="*/ 0 h 27"/>
                <a:gd name="T18" fmla="*/ 35 w 35"/>
                <a:gd name="T19" fmla="*/ 0 h 27"/>
                <a:gd name="T20" fmla="*/ 35 w 35"/>
                <a:gd name="T21" fmla="*/ 4 h 27"/>
                <a:gd name="T22" fmla="*/ 15 w 35"/>
                <a:gd name="T23" fmla="*/ 4 h 27"/>
                <a:gd name="T24" fmla="*/ 8 w 35"/>
                <a:gd name="T25" fmla="*/ 5 h 27"/>
                <a:gd name="T26" fmla="*/ 5 w 35"/>
                <a:gd name="T27" fmla="*/ 8 h 27"/>
                <a:gd name="T28" fmla="*/ 4 w 35"/>
                <a:gd name="T29" fmla="*/ 13 h 27"/>
                <a:gd name="T30" fmla="*/ 6 w 35"/>
                <a:gd name="T31" fmla="*/ 20 h 27"/>
                <a:gd name="T32" fmla="*/ 15 w 35"/>
                <a:gd name="T33" fmla="*/ 22 h 27"/>
                <a:gd name="T34" fmla="*/ 35 w 35"/>
                <a:gd name="T3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27">
                  <a:moveTo>
                    <a:pt x="35" y="22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1" y="27"/>
                    <a:pt x="9" y="26"/>
                    <a:pt x="7" y="26"/>
                  </a:cubicBezTo>
                  <a:cubicBezTo>
                    <a:pt x="5" y="25"/>
                    <a:pt x="3" y="23"/>
                    <a:pt x="2" y="21"/>
                  </a:cubicBezTo>
                  <a:cubicBezTo>
                    <a:pt x="0" y="19"/>
                    <a:pt x="0" y="17"/>
                    <a:pt x="0" y="13"/>
                  </a:cubicBezTo>
                  <a:cubicBezTo>
                    <a:pt x="0" y="10"/>
                    <a:pt x="0" y="8"/>
                    <a:pt x="1" y="5"/>
                  </a:cubicBezTo>
                  <a:cubicBezTo>
                    <a:pt x="3" y="3"/>
                    <a:pt x="4" y="2"/>
                    <a:pt x="6" y="1"/>
                  </a:cubicBezTo>
                  <a:cubicBezTo>
                    <a:pt x="8" y="0"/>
                    <a:pt x="11" y="0"/>
                    <a:pt x="1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2" y="4"/>
                    <a:pt x="10" y="5"/>
                    <a:pt x="8" y="5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9"/>
                    <a:pt x="4" y="11"/>
                    <a:pt x="4" y="13"/>
                  </a:cubicBezTo>
                  <a:cubicBezTo>
                    <a:pt x="4" y="16"/>
                    <a:pt x="5" y="19"/>
                    <a:pt x="6" y="20"/>
                  </a:cubicBezTo>
                  <a:cubicBezTo>
                    <a:pt x="8" y="22"/>
                    <a:pt x="11" y="22"/>
                    <a:pt x="15" y="22"/>
                  </a:cubicBezTo>
                  <a:lnTo>
                    <a:pt x="3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-467" y="1342"/>
              <a:ext cx="90" cy="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1"/>
            <p:cNvSpPr/>
            <p:nvPr/>
          </p:nvSpPr>
          <p:spPr bwMode="auto">
            <a:xfrm>
              <a:off x="-467" y="1368"/>
              <a:ext cx="90" cy="73"/>
            </a:xfrm>
            <a:custGeom>
              <a:avLst/>
              <a:gdLst>
                <a:gd name="T0" fmla="*/ 12 w 35"/>
                <a:gd name="T1" fmla="*/ 26 h 31"/>
                <a:gd name="T2" fmla="*/ 11 w 35"/>
                <a:gd name="T3" fmla="*/ 31 h 31"/>
                <a:gd name="T4" fmla="*/ 3 w 35"/>
                <a:gd name="T5" fmla="*/ 26 h 31"/>
                <a:gd name="T6" fmla="*/ 0 w 35"/>
                <a:gd name="T7" fmla="*/ 17 h 31"/>
                <a:gd name="T8" fmla="*/ 2 w 35"/>
                <a:gd name="T9" fmla="*/ 8 h 31"/>
                <a:gd name="T10" fmla="*/ 9 w 35"/>
                <a:gd name="T11" fmla="*/ 2 h 31"/>
                <a:gd name="T12" fmla="*/ 18 w 35"/>
                <a:gd name="T13" fmla="*/ 0 h 31"/>
                <a:gd name="T14" fmla="*/ 27 w 35"/>
                <a:gd name="T15" fmla="*/ 2 h 31"/>
                <a:gd name="T16" fmla="*/ 33 w 35"/>
                <a:gd name="T17" fmla="*/ 8 h 31"/>
                <a:gd name="T18" fmla="*/ 35 w 35"/>
                <a:gd name="T19" fmla="*/ 17 h 31"/>
                <a:gd name="T20" fmla="*/ 33 w 35"/>
                <a:gd name="T21" fmla="*/ 25 h 31"/>
                <a:gd name="T22" fmla="*/ 25 w 35"/>
                <a:gd name="T23" fmla="*/ 30 h 31"/>
                <a:gd name="T24" fmla="*/ 24 w 35"/>
                <a:gd name="T25" fmla="*/ 26 h 31"/>
                <a:gd name="T26" fmla="*/ 30 w 35"/>
                <a:gd name="T27" fmla="*/ 22 h 31"/>
                <a:gd name="T28" fmla="*/ 31 w 35"/>
                <a:gd name="T29" fmla="*/ 17 h 31"/>
                <a:gd name="T30" fmla="*/ 30 w 35"/>
                <a:gd name="T31" fmla="*/ 10 h 31"/>
                <a:gd name="T32" fmla="*/ 24 w 35"/>
                <a:gd name="T33" fmla="*/ 6 h 31"/>
                <a:gd name="T34" fmla="*/ 18 w 35"/>
                <a:gd name="T35" fmla="*/ 5 h 31"/>
                <a:gd name="T36" fmla="*/ 10 w 35"/>
                <a:gd name="T37" fmla="*/ 6 h 31"/>
                <a:gd name="T38" fmla="*/ 5 w 35"/>
                <a:gd name="T39" fmla="*/ 10 h 31"/>
                <a:gd name="T40" fmla="*/ 4 w 35"/>
                <a:gd name="T41" fmla="*/ 16 h 31"/>
                <a:gd name="T42" fmla="*/ 6 w 35"/>
                <a:gd name="T43" fmla="*/ 23 h 31"/>
                <a:gd name="T44" fmla="*/ 12 w 35"/>
                <a:gd name="T45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1">
                  <a:moveTo>
                    <a:pt x="12" y="26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8" y="30"/>
                    <a:pt x="5" y="28"/>
                    <a:pt x="3" y="26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3"/>
                    <a:pt x="1" y="10"/>
                    <a:pt x="2" y="8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1" y="0"/>
                    <a:pt x="25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4" y="23"/>
                    <a:pt x="33" y="25"/>
                  </a:cubicBezTo>
                  <a:cubicBezTo>
                    <a:pt x="31" y="28"/>
                    <a:pt x="28" y="29"/>
                    <a:pt x="25" y="30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7" y="25"/>
                    <a:pt x="29" y="24"/>
                    <a:pt x="30" y="22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1" y="12"/>
                    <a:pt x="30" y="10"/>
                  </a:cubicBezTo>
                  <a:cubicBezTo>
                    <a:pt x="28" y="8"/>
                    <a:pt x="27" y="7"/>
                    <a:pt x="24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6"/>
                  </a:cubicBezTo>
                  <a:cubicBezTo>
                    <a:pt x="8" y="7"/>
                    <a:pt x="6" y="9"/>
                    <a:pt x="5" y="10"/>
                  </a:cubicBezTo>
                  <a:cubicBezTo>
                    <a:pt x="4" y="12"/>
                    <a:pt x="4" y="14"/>
                    <a:pt x="4" y="16"/>
                  </a:cubicBezTo>
                  <a:cubicBezTo>
                    <a:pt x="4" y="19"/>
                    <a:pt x="4" y="21"/>
                    <a:pt x="6" y="23"/>
                  </a:cubicBezTo>
                  <a:cubicBezTo>
                    <a:pt x="7" y="24"/>
                    <a:pt x="10" y="26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2"/>
            <p:cNvSpPr/>
            <p:nvPr/>
          </p:nvSpPr>
          <p:spPr bwMode="auto">
            <a:xfrm>
              <a:off x="-467" y="1453"/>
              <a:ext cx="90" cy="69"/>
            </a:xfrm>
            <a:custGeom>
              <a:avLst/>
              <a:gdLst>
                <a:gd name="T0" fmla="*/ 0 w 90"/>
                <a:gd name="T1" fmla="*/ 0 h 69"/>
                <a:gd name="T2" fmla="*/ 90 w 90"/>
                <a:gd name="T3" fmla="*/ 0 h 69"/>
                <a:gd name="T4" fmla="*/ 90 w 90"/>
                <a:gd name="T5" fmla="*/ 12 h 69"/>
                <a:gd name="T6" fmla="*/ 46 w 90"/>
                <a:gd name="T7" fmla="*/ 12 h 69"/>
                <a:gd name="T8" fmla="*/ 90 w 90"/>
                <a:gd name="T9" fmla="*/ 52 h 69"/>
                <a:gd name="T10" fmla="*/ 90 w 90"/>
                <a:gd name="T11" fmla="*/ 67 h 69"/>
                <a:gd name="T12" fmla="*/ 54 w 90"/>
                <a:gd name="T13" fmla="*/ 33 h 69"/>
                <a:gd name="T14" fmla="*/ 0 w 90"/>
                <a:gd name="T15" fmla="*/ 69 h 69"/>
                <a:gd name="T16" fmla="*/ 0 w 90"/>
                <a:gd name="T17" fmla="*/ 55 h 69"/>
                <a:gd name="T18" fmla="*/ 46 w 90"/>
                <a:gd name="T19" fmla="*/ 24 h 69"/>
                <a:gd name="T20" fmla="*/ 31 w 90"/>
                <a:gd name="T21" fmla="*/ 12 h 69"/>
                <a:gd name="T22" fmla="*/ 0 w 90"/>
                <a:gd name="T23" fmla="*/ 12 h 69"/>
                <a:gd name="T24" fmla="*/ 0 w 90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9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46" y="12"/>
                  </a:lnTo>
                  <a:lnTo>
                    <a:pt x="90" y="52"/>
                  </a:lnTo>
                  <a:lnTo>
                    <a:pt x="90" y="67"/>
                  </a:lnTo>
                  <a:lnTo>
                    <a:pt x="54" y="33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46" y="24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-439" y="1524"/>
              <a:ext cx="10" cy="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"/>
            <p:cNvSpPr/>
            <p:nvPr/>
          </p:nvSpPr>
          <p:spPr bwMode="auto">
            <a:xfrm>
              <a:off x="-467" y="1567"/>
              <a:ext cx="90" cy="52"/>
            </a:xfrm>
            <a:custGeom>
              <a:avLst/>
              <a:gdLst>
                <a:gd name="T0" fmla="*/ 0 w 90"/>
                <a:gd name="T1" fmla="*/ 0 h 52"/>
                <a:gd name="T2" fmla="*/ 90 w 90"/>
                <a:gd name="T3" fmla="*/ 0 h 52"/>
                <a:gd name="T4" fmla="*/ 90 w 90"/>
                <a:gd name="T5" fmla="*/ 12 h 52"/>
                <a:gd name="T6" fmla="*/ 10 w 90"/>
                <a:gd name="T7" fmla="*/ 12 h 52"/>
                <a:gd name="T8" fmla="*/ 10 w 90"/>
                <a:gd name="T9" fmla="*/ 52 h 52"/>
                <a:gd name="T10" fmla="*/ 0 w 90"/>
                <a:gd name="T11" fmla="*/ 52 h 52"/>
                <a:gd name="T12" fmla="*/ 0 w 90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10" y="12"/>
                  </a:lnTo>
                  <a:lnTo>
                    <a:pt x="10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5"/>
            <p:cNvSpPr/>
            <p:nvPr/>
          </p:nvSpPr>
          <p:spPr bwMode="auto">
            <a:xfrm>
              <a:off x="-467" y="1631"/>
              <a:ext cx="90" cy="62"/>
            </a:xfrm>
            <a:custGeom>
              <a:avLst/>
              <a:gdLst>
                <a:gd name="T0" fmla="*/ 0 w 90"/>
                <a:gd name="T1" fmla="*/ 0 h 62"/>
                <a:gd name="T2" fmla="*/ 90 w 90"/>
                <a:gd name="T3" fmla="*/ 0 h 62"/>
                <a:gd name="T4" fmla="*/ 90 w 90"/>
                <a:gd name="T5" fmla="*/ 60 h 62"/>
                <a:gd name="T6" fmla="*/ 80 w 90"/>
                <a:gd name="T7" fmla="*/ 60 h 62"/>
                <a:gd name="T8" fmla="*/ 80 w 90"/>
                <a:gd name="T9" fmla="*/ 12 h 62"/>
                <a:gd name="T10" fmla="*/ 51 w 90"/>
                <a:gd name="T11" fmla="*/ 12 h 62"/>
                <a:gd name="T12" fmla="*/ 51 w 90"/>
                <a:gd name="T13" fmla="*/ 57 h 62"/>
                <a:gd name="T14" fmla="*/ 41 w 90"/>
                <a:gd name="T15" fmla="*/ 57 h 62"/>
                <a:gd name="T16" fmla="*/ 41 w 90"/>
                <a:gd name="T17" fmla="*/ 12 h 62"/>
                <a:gd name="T18" fmla="*/ 10 w 90"/>
                <a:gd name="T19" fmla="*/ 12 h 62"/>
                <a:gd name="T20" fmla="*/ 10 w 90"/>
                <a:gd name="T21" fmla="*/ 62 h 62"/>
                <a:gd name="T22" fmla="*/ 0 w 90"/>
                <a:gd name="T23" fmla="*/ 62 h 62"/>
                <a:gd name="T24" fmla="*/ 0 w 90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2">
                  <a:moveTo>
                    <a:pt x="0" y="0"/>
                  </a:moveTo>
                  <a:lnTo>
                    <a:pt x="90" y="0"/>
                  </a:lnTo>
                  <a:lnTo>
                    <a:pt x="90" y="60"/>
                  </a:lnTo>
                  <a:lnTo>
                    <a:pt x="80" y="60"/>
                  </a:lnTo>
                  <a:lnTo>
                    <a:pt x="80" y="12"/>
                  </a:lnTo>
                  <a:lnTo>
                    <a:pt x="51" y="12"/>
                  </a:lnTo>
                  <a:lnTo>
                    <a:pt x="51" y="57"/>
                  </a:lnTo>
                  <a:lnTo>
                    <a:pt x="41" y="57"/>
                  </a:lnTo>
                  <a:lnTo>
                    <a:pt x="41" y="12"/>
                  </a:lnTo>
                  <a:lnTo>
                    <a:pt x="10" y="12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-467" y="1698"/>
              <a:ext cx="90" cy="76"/>
            </a:xfrm>
            <a:custGeom>
              <a:avLst/>
              <a:gdLst>
                <a:gd name="T0" fmla="*/ 0 w 35"/>
                <a:gd name="T1" fmla="*/ 0 h 32"/>
                <a:gd name="T2" fmla="*/ 35 w 35"/>
                <a:gd name="T3" fmla="*/ 14 h 32"/>
                <a:gd name="T4" fmla="*/ 35 w 35"/>
                <a:gd name="T5" fmla="*/ 18 h 32"/>
                <a:gd name="T6" fmla="*/ 0 w 35"/>
                <a:gd name="T7" fmla="*/ 32 h 32"/>
                <a:gd name="T8" fmla="*/ 0 w 35"/>
                <a:gd name="T9" fmla="*/ 27 h 32"/>
                <a:gd name="T10" fmla="*/ 11 w 35"/>
                <a:gd name="T11" fmla="*/ 23 h 32"/>
                <a:gd name="T12" fmla="*/ 11 w 35"/>
                <a:gd name="T13" fmla="*/ 9 h 32"/>
                <a:gd name="T14" fmla="*/ 0 w 35"/>
                <a:gd name="T15" fmla="*/ 5 h 32"/>
                <a:gd name="T16" fmla="*/ 0 w 35"/>
                <a:gd name="T17" fmla="*/ 0 h 32"/>
                <a:gd name="T18" fmla="*/ 14 w 35"/>
                <a:gd name="T19" fmla="*/ 10 h 32"/>
                <a:gd name="T20" fmla="*/ 14 w 35"/>
                <a:gd name="T21" fmla="*/ 22 h 32"/>
                <a:gd name="T22" fmla="*/ 24 w 35"/>
                <a:gd name="T23" fmla="*/ 18 h 32"/>
                <a:gd name="T24" fmla="*/ 31 w 35"/>
                <a:gd name="T25" fmla="*/ 16 h 32"/>
                <a:gd name="T26" fmla="*/ 25 w 35"/>
                <a:gd name="T27" fmla="*/ 14 h 32"/>
                <a:gd name="T28" fmla="*/ 14 w 35"/>
                <a:gd name="T2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32">
                  <a:moveTo>
                    <a:pt x="0" y="0"/>
                  </a:moveTo>
                  <a:cubicBezTo>
                    <a:pt x="35" y="14"/>
                    <a:pt x="35" y="14"/>
                    <a:pt x="35" y="14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14" y="10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7" y="17"/>
                    <a:pt x="29" y="16"/>
                    <a:pt x="31" y="16"/>
                  </a:cubicBezTo>
                  <a:cubicBezTo>
                    <a:pt x="29" y="15"/>
                    <a:pt x="27" y="15"/>
                    <a:pt x="25" y="14"/>
                  </a:cubicBezTo>
                  <a:lnTo>
                    <a:pt x="1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7"/>
            <p:cNvSpPr>
              <a:spLocks noEditPoints="1"/>
            </p:cNvSpPr>
            <p:nvPr/>
          </p:nvSpPr>
          <p:spPr bwMode="auto">
            <a:xfrm>
              <a:off x="-467" y="1783"/>
              <a:ext cx="90" cy="71"/>
            </a:xfrm>
            <a:custGeom>
              <a:avLst/>
              <a:gdLst>
                <a:gd name="T0" fmla="*/ 0 w 35"/>
                <a:gd name="T1" fmla="*/ 0 h 30"/>
                <a:gd name="T2" fmla="*/ 35 w 35"/>
                <a:gd name="T3" fmla="*/ 0 h 30"/>
                <a:gd name="T4" fmla="*/ 35 w 35"/>
                <a:gd name="T5" fmla="*/ 15 h 30"/>
                <a:gd name="T6" fmla="*/ 34 w 35"/>
                <a:gd name="T7" fmla="*/ 22 h 30"/>
                <a:gd name="T8" fmla="*/ 31 w 35"/>
                <a:gd name="T9" fmla="*/ 26 h 30"/>
                <a:gd name="T10" fmla="*/ 25 w 35"/>
                <a:gd name="T11" fmla="*/ 28 h 30"/>
                <a:gd name="T12" fmla="*/ 19 w 35"/>
                <a:gd name="T13" fmla="*/ 25 h 30"/>
                <a:gd name="T14" fmla="*/ 16 w 35"/>
                <a:gd name="T15" fmla="*/ 18 h 30"/>
                <a:gd name="T16" fmla="*/ 14 w 35"/>
                <a:gd name="T17" fmla="*/ 21 h 30"/>
                <a:gd name="T18" fmla="*/ 10 w 35"/>
                <a:gd name="T19" fmla="*/ 24 h 30"/>
                <a:gd name="T20" fmla="*/ 0 w 35"/>
                <a:gd name="T21" fmla="*/ 30 h 30"/>
                <a:gd name="T22" fmla="*/ 0 w 35"/>
                <a:gd name="T23" fmla="*/ 25 h 30"/>
                <a:gd name="T24" fmla="*/ 8 w 35"/>
                <a:gd name="T25" fmla="*/ 20 h 30"/>
                <a:gd name="T26" fmla="*/ 12 w 35"/>
                <a:gd name="T27" fmla="*/ 17 h 30"/>
                <a:gd name="T28" fmla="*/ 15 w 35"/>
                <a:gd name="T29" fmla="*/ 15 h 30"/>
                <a:gd name="T30" fmla="*/ 15 w 35"/>
                <a:gd name="T31" fmla="*/ 13 h 30"/>
                <a:gd name="T32" fmla="*/ 16 w 35"/>
                <a:gd name="T33" fmla="*/ 10 h 30"/>
                <a:gd name="T34" fmla="*/ 16 w 35"/>
                <a:gd name="T35" fmla="*/ 5 h 30"/>
                <a:gd name="T36" fmla="*/ 0 w 35"/>
                <a:gd name="T37" fmla="*/ 5 h 30"/>
                <a:gd name="T38" fmla="*/ 0 w 35"/>
                <a:gd name="T39" fmla="*/ 0 h 30"/>
                <a:gd name="T40" fmla="*/ 20 w 35"/>
                <a:gd name="T41" fmla="*/ 5 h 30"/>
                <a:gd name="T42" fmla="*/ 20 w 35"/>
                <a:gd name="T43" fmla="*/ 14 h 30"/>
                <a:gd name="T44" fmla="*/ 20 w 35"/>
                <a:gd name="T45" fmla="*/ 19 h 30"/>
                <a:gd name="T46" fmla="*/ 22 w 35"/>
                <a:gd name="T47" fmla="*/ 22 h 30"/>
                <a:gd name="T48" fmla="*/ 25 w 35"/>
                <a:gd name="T49" fmla="*/ 23 h 30"/>
                <a:gd name="T50" fmla="*/ 29 w 35"/>
                <a:gd name="T51" fmla="*/ 21 h 30"/>
                <a:gd name="T52" fmla="*/ 31 w 35"/>
                <a:gd name="T53" fmla="*/ 16 h 30"/>
                <a:gd name="T54" fmla="*/ 31 w 35"/>
                <a:gd name="T55" fmla="*/ 5 h 30"/>
                <a:gd name="T56" fmla="*/ 20 w 35"/>
                <a:gd name="T57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0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8"/>
                    <a:pt x="34" y="21"/>
                    <a:pt x="34" y="22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7"/>
                    <a:pt x="27" y="28"/>
                    <a:pt x="25" y="28"/>
                  </a:cubicBezTo>
                  <a:cubicBezTo>
                    <a:pt x="23" y="28"/>
                    <a:pt x="21" y="27"/>
                    <a:pt x="19" y="25"/>
                  </a:cubicBezTo>
                  <a:cubicBezTo>
                    <a:pt x="18" y="24"/>
                    <a:pt x="16" y="21"/>
                    <a:pt x="16" y="18"/>
                  </a:cubicBezTo>
                  <a:cubicBezTo>
                    <a:pt x="15" y="19"/>
                    <a:pt x="15" y="20"/>
                    <a:pt x="14" y="21"/>
                  </a:cubicBezTo>
                  <a:cubicBezTo>
                    <a:pt x="13" y="22"/>
                    <a:pt x="12" y="23"/>
                    <a:pt x="1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0" y="19"/>
                    <a:pt x="11" y="18"/>
                    <a:pt x="12" y="17"/>
                  </a:cubicBezTo>
                  <a:cubicBezTo>
                    <a:pt x="13" y="16"/>
                    <a:pt x="14" y="15"/>
                    <a:pt x="15" y="15"/>
                  </a:cubicBezTo>
                  <a:cubicBezTo>
                    <a:pt x="15" y="14"/>
                    <a:pt x="15" y="13"/>
                    <a:pt x="15" y="13"/>
                  </a:cubicBezTo>
                  <a:cubicBezTo>
                    <a:pt x="16" y="12"/>
                    <a:pt x="16" y="11"/>
                    <a:pt x="16" y="1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20" y="5"/>
                  </a:move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8"/>
                    <a:pt x="20" y="19"/>
                  </a:cubicBezTo>
                  <a:cubicBezTo>
                    <a:pt x="21" y="21"/>
                    <a:pt x="21" y="21"/>
                    <a:pt x="22" y="22"/>
                  </a:cubicBezTo>
                  <a:cubicBezTo>
                    <a:pt x="23" y="23"/>
                    <a:pt x="24" y="23"/>
                    <a:pt x="25" y="23"/>
                  </a:cubicBezTo>
                  <a:cubicBezTo>
                    <a:pt x="27" y="23"/>
                    <a:pt x="28" y="22"/>
                    <a:pt x="29" y="21"/>
                  </a:cubicBezTo>
                  <a:cubicBezTo>
                    <a:pt x="30" y="20"/>
                    <a:pt x="31" y="18"/>
                    <a:pt x="31" y="16"/>
                  </a:cubicBezTo>
                  <a:cubicBezTo>
                    <a:pt x="31" y="5"/>
                    <a:pt x="31" y="5"/>
                    <a:pt x="31" y="5"/>
                  </a:cubicBezTo>
                  <a:lnTo>
                    <a:pt x="2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8"/>
            <p:cNvSpPr/>
            <p:nvPr/>
          </p:nvSpPr>
          <p:spPr bwMode="auto">
            <a:xfrm>
              <a:off x="-467" y="1866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-467" y="1949"/>
              <a:ext cx="90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-467" y="1980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1"/>
            <p:cNvSpPr/>
            <p:nvPr/>
          </p:nvSpPr>
          <p:spPr bwMode="auto">
            <a:xfrm>
              <a:off x="-467" y="2059"/>
              <a:ext cx="90" cy="76"/>
            </a:xfrm>
            <a:custGeom>
              <a:avLst/>
              <a:gdLst>
                <a:gd name="T0" fmla="*/ 14 w 35"/>
                <a:gd name="T1" fmla="*/ 18 h 32"/>
                <a:gd name="T2" fmla="*/ 18 w 35"/>
                <a:gd name="T3" fmla="*/ 18 h 32"/>
                <a:gd name="T4" fmla="*/ 18 w 35"/>
                <a:gd name="T5" fmla="*/ 32 h 32"/>
                <a:gd name="T6" fmla="*/ 5 w 35"/>
                <a:gd name="T7" fmla="*/ 32 h 32"/>
                <a:gd name="T8" fmla="*/ 1 w 35"/>
                <a:gd name="T9" fmla="*/ 25 h 32"/>
                <a:gd name="T10" fmla="*/ 0 w 35"/>
                <a:gd name="T11" fmla="*/ 18 h 32"/>
                <a:gd name="T12" fmla="*/ 2 w 35"/>
                <a:gd name="T13" fmla="*/ 9 h 32"/>
                <a:gd name="T14" fmla="*/ 8 w 35"/>
                <a:gd name="T15" fmla="*/ 2 h 32"/>
                <a:gd name="T16" fmla="*/ 17 w 35"/>
                <a:gd name="T17" fmla="*/ 0 h 32"/>
                <a:gd name="T18" fmla="*/ 27 w 35"/>
                <a:gd name="T19" fmla="*/ 2 h 32"/>
                <a:gd name="T20" fmla="*/ 33 w 35"/>
                <a:gd name="T21" fmla="*/ 8 h 32"/>
                <a:gd name="T22" fmla="*/ 35 w 35"/>
                <a:gd name="T23" fmla="*/ 17 h 32"/>
                <a:gd name="T24" fmla="*/ 34 w 35"/>
                <a:gd name="T25" fmla="*/ 24 h 32"/>
                <a:gd name="T26" fmla="*/ 31 w 35"/>
                <a:gd name="T27" fmla="*/ 29 h 32"/>
                <a:gd name="T28" fmla="*/ 25 w 35"/>
                <a:gd name="T29" fmla="*/ 32 h 32"/>
                <a:gd name="T30" fmla="*/ 24 w 35"/>
                <a:gd name="T31" fmla="*/ 27 h 32"/>
                <a:gd name="T32" fmla="*/ 28 w 35"/>
                <a:gd name="T33" fmla="*/ 26 h 32"/>
                <a:gd name="T34" fmla="*/ 31 w 35"/>
                <a:gd name="T35" fmla="*/ 22 h 32"/>
                <a:gd name="T36" fmla="*/ 31 w 35"/>
                <a:gd name="T37" fmla="*/ 18 h 32"/>
                <a:gd name="T38" fmla="*/ 30 w 35"/>
                <a:gd name="T39" fmla="*/ 12 h 32"/>
                <a:gd name="T40" fmla="*/ 28 w 35"/>
                <a:gd name="T41" fmla="*/ 8 h 32"/>
                <a:gd name="T42" fmla="*/ 25 w 35"/>
                <a:gd name="T43" fmla="*/ 6 h 32"/>
                <a:gd name="T44" fmla="*/ 18 w 35"/>
                <a:gd name="T45" fmla="*/ 5 h 32"/>
                <a:gd name="T46" fmla="*/ 10 w 35"/>
                <a:gd name="T47" fmla="*/ 7 h 32"/>
                <a:gd name="T48" fmla="*/ 5 w 35"/>
                <a:gd name="T49" fmla="*/ 11 h 32"/>
                <a:gd name="T50" fmla="*/ 4 w 35"/>
                <a:gd name="T51" fmla="*/ 18 h 32"/>
                <a:gd name="T52" fmla="*/ 5 w 35"/>
                <a:gd name="T53" fmla="*/ 23 h 32"/>
                <a:gd name="T54" fmla="*/ 7 w 35"/>
                <a:gd name="T55" fmla="*/ 28 h 32"/>
                <a:gd name="T56" fmla="*/ 14 w 35"/>
                <a:gd name="T57" fmla="*/ 28 h 32"/>
                <a:gd name="T58" fmla="*/ 14 w 35"/>
                <a:gd name="T5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32">
                  <a:moveTo>
                    <a:pt x="14" y="18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3" y="30"/>
                    <a:pt x="2" y="28"/>
                    <a:pt x="1" y="25"/>
                  </a:cubicBezTo>
                  <a:cubicBezTo>
                    <a:pt x="0" y="23"/>
                    <a:pt x="0" y="20"/>
                    <a:pt x="0" y="18"/>
                  </a:cubicBezTo>
                  <a:cubicBezTo>
                    <a:pt x="0" y="14"/>
                    <a:pt x="1" y="11"/>
                    <a:pt x="2" y="9"/>
                  </a:cubicBezTo>
                  <a:cubicBezTo>
                    <a:pt x="3" y="6"/>
                    <a:pt x="6" y="4"/>
                    <a:pt x="8" y="2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5" y="22"/>
                    <a:pt x="34" y="24"/>
                  </a:cubicBezTo>
                  <a:cubicBezTo>
                    <a:pt x="33" y="26"/>
                    <a:pt x="32" y="28"/>
                    <a:pt x="31" y="29"/>
                  </a:cubicBezTo>
                  <a:cubicBezTo>
                    <a:pt x="29" y="30"/>
                    <a:pt x="27" y="31"/>
                    <a:pt x="25" y="32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7"/>
                    <a:pt x="27" y="26"/>
                    <a:pt x="28" y="26"/>
                  </a:cubicBezTo>
                  <a:cubicBezTo>
                    <a:pt x="29" y="25"/>
                    <a:pt x="30" y="24"/>
                    <a:pt x="31" y="22"/>
                  </a:cubicBezTo>
                  <a:cubicBezTo>
                    <a:pt x="31" y="21"/>
                    <a:pt x="31" y="19"/>
                    <a:pt x="31" y="18"/>
                  </a:cubicBezTo>
                  <a:cubicBezTo>
                    <a:pt x="31" y="15"/>
                    <a:pt x="31" y="14"/>
                    <a:pt x="30" y="12"/>
                  </a:cubicBezTo>
                  <a:cubicBezTo>
                    <a:pt x="30" y="11"/>
                    <a:pt x="29" y="9"/>
                    <a:pt x="28" y="8"/>
                  </a:cubicBezTo>
                  <a:cubicBezTo>
                    <a:pt x="27" y="8"/>
                    <a:pt x="26" y="7"/>
                    <a:pt x="25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7"/>
                  </a:cubicBezTo>
                  <a:cubicBezTo>
                    <a:pt x="8" y="8"/>
                    <a:pt x="6" y="9"/>
                    <a:pt x="5" y="11"/>
                  </a:cubicBezTo>
                  <a:cubicBezTo>
                    <a:pt x="4" y="13"/>
                    <a:pt x="4" y="15"/>
                    <a:pt x="4" y="18"/>
                  </a:cubicBezTo>
                  <a:cubicBezTo>
                    <a:pt x="4" y="20"/>
                    <a:pt x="4" y="21"/>
                    <a:pt x="5" y="23"/>
                  </a:cubicBezTo>
                  <a:cubicBezTo>
                    <a:pt x="6" y="25"/>
                    <a:pt x="7" y="27"/>
                    <a:pt x="7" y="28"/>
                  </a:cubicBezTo>
                  <a:cubicBezTo>
                    <a:pt x="14" y="28"/>
                    <a:pt x="14" y="28"/>
                    <a:pt x="14" y="28"/>
                  </a:cubicBez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-467" y="2151"/>
              <a:ext cx="1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3"/>
            <p:cNvSpPr/>
            <p:nvPr/>
          </p:nvSpPr>
          <p:spPr bwMode="auto">
            <a:xfrm>
              <a:off x="-467" y="2180"/>
              <a:ext cx="90" cy="71"/>
            </a:xfrm>
            <a:custGeom>
              <a:avLst/>
              <a:gdLst>
                <a:gd name="T0" fmla="*/ 12 w 35"/>
                <a:gd name="T1" fmla="*/ 26 h 30"/>
                <a:gd name="T2" fmla="*/ 11 w 35"/>
                <a:gd name="T3" fmla="*/ 30 h 30"/>
                <a:gd name="T4" fmla="*/ 3 w 35"/>
                <a:gd name="T5" fmla="*/ 25 h 30"/>
                <a:gd name="T6" fmla="*/ 0 w 35"/>
                <a:gd name="T7" fmla="*/ 16 h 30"/>
                <a:gd name="T8" fmla="*/ 2 w 35"/>
                <a:gd name="T9" fmla="*/ 7 h 30"/>
                <a:gd name="T10" fmla="*/ 9 w 35"/>
                <a:gd name="T11" fmla="*/ 2 h 30"/>
                <a:gd name="T12" fmla="*/ 18 w 35"/>
                <a:gd name="T13" fmla="*/ 0 h 30"/>
                <a:gd name="T14" fmla="*/ 27 w 35"/>
                <a:gd name="T15" fmla="*/ 2 h 30"/>
                <a:gd name="T16" fmla="*/ 33 w 35"/>
                <a:gd name="T17" fmla="*/ 8 h 30"/>
                <a:gd name="T18" fmla="*/ 35 w 35"/>
                <a:gd name="T19" fmla="*/ 16 h 30"/>
                <a:gd name="T20" fmla="*/ 33 w 35"/>
                <a:gd name="T21" fmla="*/ 25 h 30"/>
                <a:gd name="T22" fmla="*/ 25 w 35"/>
                <a:gd name="T23" fmla="*/ 30 h 30"/>
                <a:gd name="T24" fmla="*/ 24 w 35"/>
                <a:gd name="T25" fmla="*/ 25 h 30"/>
                <a:gd name="T26" fmla="*/ 30 w 35"/>
                <a:gd name="T27" fmla="*/ 22 h 30"/>
                <a:gd name="T28" fmla="*/ 31 w 35"/>
                <a:gd name="T29" fmla="*/ 16 h 30"/>
                <a:gd name="T30" fmla="*/ 30 w 35"/>
                <a:gd name="T31" fmla="*/ 9 h 30"/>
                <a:gd name="T32" fmla="*/ 24 w 35"/>
                <a:gd name="T33" fmla="*/ 6 h 30"/>
                <a:gd name="T34" fmla="*/ 18 w 35"/>
                <a:gd name="T35" fmla="*/ 4 h 30"/>
                <a:gd name="T36" fmla="*/ 10 w 35"/>
                <a:gd name="T37" fmla="*/ 6 h 30"/>
                <a:gd name="T38" fmla="*/ 5 w 35"/>
                <a:gd name="T39" fmla="*/ 10 h 30"/>
                <a:gd name="T40" fmla="*/ 4 w 35"/>
                <a:gd name="T41" fmla="*/ 16 h 30"/>
                <a:gd name="T42" fmla="*/ 6 w 35"/>
                <a:gd name="T43" fmla="*/ 22 h 30"/>
                <a:gd name="T44" fmla="*/ 12 w 35"/>
                <a:gd name="T45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0">
                  <a:moveTo>
                    <a:pt x="12" y="26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8" y="29"/>
                    <a:pt x="5" y="28"/>
                    <a:pt x="3" y="25"/>
                  </a:cubicBezTo>
                  <a:cubicBezTo>
                    <a:pt x="1" y="23"/>
                    <a:pt x="0" y="20"/>
                    <a:pt x="0" y="16"/>
                  </a:cubicBezTo>
                  <a:cubicBezTo>
                    <a:pt x="0" y="12"/>
                    <a:pt x="1" y="9"/>
                    <a:pt x="2" y="7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0"/>
                    <a:pt x="15" y="0"/>
                    <a:pt x="18" y="0"/>
                  </a:cubicBezTo>
                  <a:cubicBezTo>
                    <a:pt x="21" y="0"/>
                    <a:pt x="25" y="0"/>
                    <a:pt x="27" y="2"/>
                  </a:cubicBezTo>
                  <a:cubicBezTo>
                    <a:pt x="30" y="3"/>
                    <a:pt x="32" y="5"/>
                    <a:pt x="33" y="8"/>
                  </a:cubicBezTo>
                  <a:cubicBezTo>
                    <a:pt x="35" y="10"/>
                    <a:pt x="35" y="13"/>
                    <a:pt x="35" y="16"/>
                  </a:cubicBezTo>
                  <a:cubicBezTo>
                    <a:pt x="35" y="19"/>
                    <a:pt x="34" y="22"/>
                    <a:pt x="33" y="25"/>
                  </a:cubicBezTo>
                  <a:cubicBezTo>
                    <a:pt x="31" y="27"/>
                    <a:pt x="28" y="29"/>
                    <a:pt x="25" y="30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7" y="24"/>
                    <a:pt x="29" y="23"/>
                    <a:pt x="30" y="22"/>
                  </a:cubicBezTo>
                  <a:cubicBezTo>
                    <a:pt x="31" y="20"/>
                    <a:pt x="31" y="18"/>
                    <a:pt x="31" y="16"/>
                  </a:cubicBezTo>
                  <a:cubicBezTo>
                    <a:pt x="31" y="13"/>
                    <a:pt x="31" y="11"/>
                    <a:pt x="30" y="9"/>
                  </a:cubicBezTo>
                  <a:cubicBezTo>
                    <a:pt x="28" y="8"/>
                    <a:pt x="27" y="6"/>
                    <a:pt x="24" y="6"/>
                  </a:cubicBezTo>
                  <a:cubicBezTo>
                    <a:pt x="22" y="5"/>
                    <a:pt x="20" y="4"/>
                    <a:pt x="18" y="4"/>
                  </a:cubicBezTo>
                  <a:cubicBezTo>
                    <a:pt x="15" y="4"/>
                    <a:pt x="12" y="5"/>
                    <a:pt x="10" y="6"/>
                  </a:cubicBezTo>
                  <a:cubicBezTo>
                    <a:pt x="8" y="7"/>
                    <a:pt x="6" y="8"/>
                    <a:pt x="5" y="10"/>
                  </a:cubicBezTo>
                  <a:cubicBezTo>
                    <a:pt x="4" y="12"/>
                    <a:pt x="4" y="13"/>
                    <a:pt x="4" y="16"/>
                  </a:cubicBezTo>
                  <a:cubicBezTo>
                    <a:pt x="4" y="18"/>
                    <a:pt x="4" y="20"/>
                    <a:pt x="6" y="22"/>
                  </a:cubicBezTo>
                  <a:cubicBezTo>
                    <a:pt x="7" y="24"/>
                    <a:pt x="10" y="25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4"/>
            <p:cNvSpPr>
              <a:spLocks noEditPoints="1"/>
            </p:cNvSpPr>
            <p:nvPr/>
          </p:nvSpPr>
          <p:spPr bwMode="auto">
            <a:xfrm>
              <a:off x="-467" y="2261"/>
              <a:ext cx="90" cy="78"/>
            </a:xfrm>
            <a:custGeom>
              <a:avLst/>
              <a:gdLst>
                <a:gd name="T0" fmla="*/ 17 w 35"/>
                <a:gd name="T1" fmla="*/ 0 h 33"/>
                <a:gd name="T2" fmla="*/ 31 w 35"/>
                <a:gd name="T3" fmla="*/ 5 h 33"/>
                <a:gd name="T4" fmla="*/ 35 w 35"/>
                <a:gd name="T5" fmla="*/ 17 h 33"/>
                <a:gd name="T6" fmla="*/ 33 w 35"/>
                <a:gd name="T7" fmla="*/ 25 h 33"/>
                <a:gd name="T8" fmla="*/ 27 w 35"/>
                <a:gd name="T9" fmla="*/ 31 h 33"/>
                <a:gd name="T10" fmla="*/ 18 w 35"/>
                <a:gd name="T11" fmla="*/ 33 h 33"/>
                <a:gd name="T12" fmla="*/ 8 w 35"/>
                <a:gd name="T13" fmla="*/ 31 h 33"/>
                <a:gd name="T14" fmla="*/ 2 w 35"/>
                <a:gd name="T15" fmla="*/ 25 h 33"/>
                <a:gd name="T16" fmla="*/ 0 w 35"/>
                <a:gd name="T17" fmla="*/ 17 h 33"/>
                <a:gd name="T18" fmla="*/ 2 w 35"/>
                <a:gd name="T19" fmla="*/ 8 h 33"/>
                <a:gd name="T20" fmla="*/ 9 w 35"/>
                <a:gd name="T21" fmla="*/ 2 h 33"/>
                <a:gd name="T22" fmla="*/ 17 w 35"/>
                <a:gd name="T23" fmla="*/ 0 h 33"/>
                <a:gd name="T24" fmla="*/ 17 w 35"/>
                <a:gd name="T25" fmla="*/ 5 h 33"/>
                <a:gd name="T26" fmla="*/ 7 w 35"/>
                <a:gd name="T27" fmla="*/ 8 h 33"/>
                <a:gd name="T28" fmla="*/ 4 w 35"/>
                <a:gd name="T29" fmla="*/ 17 h 33"/>
                <a:gd name="T30" fmla="*/ 7 w 35"/>
                <a:gd name="T31" fmla="*/ 25 h 33"/>
                <a:gd name="T32" fmla="*/ 18 w 35"/>
                <a:gd name="T33" fmla="*/ 29 h 33"/>
                <a:gd name="T34" fmla="*/ 25 w 35"/>
                <a:gd name="T35" fmla="*/ 27 h 33"/>
                <a:gd name="T36" fmla="*/ 30 w 35"/>
                <a:gd name="T37" fmla="*/ 23 h 33"/>
                <a:gd name="T38" fmla="*/ 31 w 35"/>
                <a:gd name="T39" fmla="*/ 17 h 33"/>
                <a:gd name="T40" fmla="*/ 28 w 35"/>
                <a:gd name="T41" fmla="*/ 9 h 33"/>
                <a:gd name="T42" fmla="*/ 17 w 35"/>
                <a:gd name="T43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33">
                  <a:moveTo>
                    <a:pt x="17" y="0"/>
                  </a:moveTo>
                  <a:cubicBezTo>
                    <a:pt x="23" y="0"/>
                    <a:pt x="27" y="2"/>
                    <a:pt x="31" y="5"/>
                  </a:cubicBezTo>
                  <a:cubicBezTo>
                    <a:pt x="34" y="8"/>
                    <a:pt x="35" y="12"/>
                    <a:pt x="35" y="17"/>
                  </a:cubicBezTo>
                  <a:cubicBezTo>
                    <a:pt x="35" y="20"/>
                    <a:pt x="35" y="23"/>
                    <a:pt x="33" y="25"/>
                  </a:cubicBezTo>
                  <a:cubicBezTo>
                    <a:pt x="32" y="28"/>
                    <a:pt x="29" y="30"/>
                    <a:pt x="27" y="31"/>
                  </a:cubicBezTo>
                  <a:cubicBezTo>
                    <a:pt x="24" y="33"/>
                    <a:pt x="21" y="33"/>
                    <a:pt x="18" y="33"/>
                  </a:cubicBezTo>
                  <a:cubicBezTo>
                    <a:pt x="14" y="33"/>
                    <a:pt x="11" y="33"/>
                    <a:pt x="8" y="31"/>
                  </a:cubicBezTo>
                  <a:cubicBezTo>
                    <a:pt x="5" y="30"/>
                    <a:pt x="3" y="28"/>
                    <a:pt x="2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2" y="8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1" y="1"/>
                    <a:pt x="14" y="0"/>
                    <a:pt x="17" y="0"/>
                  </a:cubicBezTo>
                  <a:close/>
                  <a:moveTo>
                    <a:pt x="17" y="5"/>
                  </a:moveTo>
                  <a:cubicBezTo>
                    <a:pt x="13" y="5"/>
                    <a:pt x="10" y="6"/>
                    <a:pt x="7" y="8"/>
                  </a:cubicBezTo>
                  <a:cubicBezTo>
                    <a:pt x="5" y="11"/>
                    <a:pt x="4" y="13"/>
                    <a:pt x="4" y="17"/>
                  </a:cubicBezTo>
                  <a:cubicBezTo>
                    <a:pt x="4" y="20"/>
                    <a:pt x="5" y="23"/>
                    <a:pt x="7" y="25"/>
                  </a:cubicBezTo>
                  <a:cubicBezTo>
                    <a:pt x="10" y="27"/>
                    <a:pt x="13" y="29"/>
                    <a:pt x="18" y="29"/>
                  </a:cubicBezTo>
                  <a:cubicBezTo>
                    <a:pt x="20" y="29"/>
                    <a:pt x="23" y="28"/>
                    <a:pt x="25" y="27"/>
                  </a:cubicBezTo>
                  <a:cubicBezTo>
                    <a:pt x="27" y="26"/>
                    <a:pt x="29" y="25"/>
                    <a:pt x="30" y="23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0" y="11"/>
                    <a:pt x="28" y="9"/>
                  </a:cubicBezTo>
                  <a:cubicBezTo>
                    <a:pt x="26" y="6"/>
                    <a:pt x="22" y="5"/>
                    <a:pt x="1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5"/>
            <p:cNvSpPr/>
            <p:nvPr/>
          </p:nvSpPr>
          <p:spPr bwMode="auto">
            <a:xfrm>
              <a:off x="-467" y="2353"/>
              <a:ext cx="90" cy="79"/>
            </a:xfrm>
            <a:custGeom>
              <a:avLst/>
              <a:gdLst>
                <a:gd name="T0" fmla="*/ 0 w 35"/>
                <a:gd name="T1" fmla="*/ 0 h 33"/>
                <a:gd name="T2" fmla="*/ 35 w 35"/>
                <a:gd name="T3" fmla="*/ 0 h 33"/>
                <a:gd name="T4" fmla="*/ 35 w 35"/>
                <a:gd name="T5" fmla="*/ 7 h 33"/>
                <a:gd name="T6" fmla="*/ 10 w 35"/>
                <a:gd name="T7" fmla="*/ 15 h 33"/>
                <a:gd name="T8" fmla="*/ 5 w 35"/>
                <a:gd name="T9" fmla="*/ 17 h 33"/>
                <a:gd name="T10" fmla="*/ 11 w 35"/>
                <a:gd name="T11" fmla="*/ 18 h 33"/>
                <a:gd name="T12" fmla="*/ 35 w 35"/>
                <a:gd name="T13" fmla="*/ 27 h 33"/>
                <a:gd name="T14" fmla="*/ 35 w 35"/>
                <a:gd name="T15" fmla="*/ 33 h 33"/>
                <a:gd name="T16" fmla="*/ 0 w 35"/>
                <a:gd name="T17" fmla="*/ 33 h 33"/>
                <a:gd name="T18" fmla="*/ 0 w 35"/>
                <a:gd name="T19" fmla="*/ 28 h 33"/>
                <a:gd name="T20" fmla="*/ 29 w 35"/>
                <a:gd name="T21" fmla="*/ 28 h 33"/>
                <a:gd name="T22" fmla="*/ 0 w 35"/>
                <a:gd name="T23" fmla="*/ 18 h 33"/>
                <a:gd name="T24" fmla="*/ 0 w 35"/>
                <a:gd name="T25" fmla="*/ 14 h 33"/>
                <a:gd name="T26" fmla="*/ 30 w 35"/>
                <a:gd name="T27" fmla="*/ 4 h 33"/>
                <a:gd name="T28" fmla="*/ 0 w 35"/>
                <a:gd name="T29" fmla="*/ 4 h 33"/>
                <a:gd name="T30" fmla="*/ 0 w 35"/>
                <a:gd name="T3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3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8" y="16"/>
                    <a:pt x="6" y="16"/>
                    <a:pt x="5" y="17"/>
                  </a:cubicBezTo>
                  <a:cubicBezTo>
                    <a:pt x="7" y="17"/>
                    <a:pt x="8" y="18"/>
                    <a:pt x="11" y="1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标题 1"/>
          <p:cNvSpPr txBox="1"/>
          <p:nvPr/>
        </p:nvSpPr>
        <p:spPr>
          <a:xfrm>
            <a:off x="1538604" y="52695"/>
            <a:ext cx="10402764" cy="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PostgreSQL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性能强劲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-TP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297" y="387350"/>
            <a:ext cx="85217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spc="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2-2</a:t>
            </a:r>
            <a:endParaRPr lang="zh-CN" altLang="en-US" sz="28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图表 7"/>
          <p:cNvGraphicFramePr/>
          <p:nvPr/>
        </p:nvGraphicFramePr>
        <p:xfrm>
          <a:off x="906780" y="1878965"/>
          <a:ext cx="4976495" cy="321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31" name="图表 30"/>
          <p:cNvGraphicFramePr/>
          <p:nvPr/>
        </p:nvGraphicFramePr>
        <p:xfrm>
          <a:off x="6155690" y="1878965"/>
          <a:ext cx="4822825" cy="321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78" y="963329"/>
            <a:ext cx="12184321" cy="105798"/>
          </a:xfrm>
          <a:prstGeom prst="rect">
            <a:avLst/>
          </a:prstGeom>
          <a:solidFill>
            <a:srgbClr val="3A97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rgbClr val="56575B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7179" y="-69010"/>
            <a:ext cx="1277113" cy="1232250"/>
          </a:xfrm>
          <a:prstGeom prst="rect">
            <a:avLst/>
          </a:prstGeom>
          <a:solidFill>
            <a:srgbClr val="0072BC">
              <a:alpha val="85098"/>
            </a:srgbClr>
          </a:solidFill>
          <a:ln w="317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zh-CN" altLang="en-US" b="1" kern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Group 26"/>
          <p:cNvGrpSpPr>
            <a:grpSpLocks noChangeAspect="1"/>
          </p:cNvGrpSpPr>
          <p:nvPr/>
        </p:nvGrpSpPr>
        <p:grpSpPr bwMode="auto">
          <a:xfrm>
            <a:off x="-333488" y="4622999"/>
            <a:ext cx="152399" cy="2201863"/>
            <a:chOff x="-473" y="1045"/>
            <a:chExt cx="96" cy="1387"/>
          </a:xfrm>
          <a:solidFill>
            <a:schemeClr val="bg1">
              <a:lumMod val="65000"/>
              <a:alpha val="0"/>
            </a:schemeClr>
          </a:solidFill>
        </p:grpSpPr>
        <p:sp>
          <p:nvSpPr>
            <p:cNvPr id="10" name="Freeform 27"/>
            <p:cNvSpPr>
              <a:spLocks noEditPoints="1"/>
            </p:cNvSpPr>
            <p:nvPr/>
          </p:nvSpPr>
          <p:spPr bwMode="auto">
            <a:xfrm>
              <a:off x="-467" y="1045"/>
              <a:ext cx="90" cy="83"/>
            </a:xfrm>
            <a:custGeom>
              <a:avLst/>
              <a:gdLst>
                <a:gd name="T0" fmla="*/ 35 w 35"/>
                <a:gd name="T1" fmla="*/ 18 h 35"/>
                <a:gd name="T2" fmla="*/ 33 w 35"/>
                <a:gd name="T3" fmla="*/ 26 h 35"/>
                <a:gd name="T4" fmla="*/ 27 w 35"/>
                <a:gd name="T5" fmla="*/ 33 h 35"/>
                <a:gd name="T6" fmla="*/ 18 w 35"/>
                <a:gd name="T7" fmla="*/ 35 h 35"/>
                <a:gd name="T8" fmla="*/ 9 w 35"/>
                <a:gd name="T9" fmla="*/ 33 h 35"/>
                <a:gd name="T10" fmla="*/ 2 w 35"/>
                <a:gd name="T11" fmla="*/ 27 h 35"/>
                <a:gd name="T12" fmla="*/ 0 w 35"/>
                <a:gd name="T13" fmla="*/ 18 h 35"/>
                <a:gd name="T14" fmla="*/ 2 w 35"/>
                <a:gd name="T15" fmla="*/ 9 h 35"/>
                <a:gd name="T16" fmla="*/ 9 w 35"/>
                <a:gd name="T17" fmla="*/ 2 h 35"/>
                <a:gd name="T18" fmla="*/ 18 w 35"/>
                <a:gd name="T19" fmla="*/ 0 h 35"/>
                <a:gd name="T20" fmla="*/ 27 w 35"/>
                <a:gd name="T21" fmla="*/ 2 h 35"/>
                <a:gd name="T22" fmla="*/ 33 w 35"/>
                <a:gd name="T23" fmla="*/ 9 h 35"/>
                <a:gd name="T24" fmla="*/ 35 w 35"/>
                <a:gd name="T25" fmla="*/ 18 h 35"/>
                <a:gd name="T26" fmla="*/ 32 w 35"/>
                <a:gd name="T27" fmla="*/ 18 h 35"/>
                <a:gd name="T28" fmla="*/ 30 w 35"/>
                <a:gd name="T29" fmla="*/ 10 h 35"/>
                <a:gd name="T30" fmla="*/ 25 w 35"/>
                <a:gd name="T31" fmla="*/ 5 h 35"/>
                <a:gd name="T32" fmla="*/ 18 w 35"/>
                <a:gd name="T33" fmla="*/ 3 h 35"/>
                <a:gd name="T34" fmla="*/ 10 w 35"/>
                <a:gd name="T35" fmla="*/ 5 h 35"/>
                <a:gd name="T36" fmla="*/ 5 w 35"/>
                <a:gd name="T37" fmla="*/ 10 h 35"/>
                <a:gd name="T38" fmla="*/ 3 w 35"/>
                <a:gd name="T39" fmla="*/ 18 h 35"/>
                <a:gd name="T40" fmla="*/ 5 w 35"/>
                <a:gd name="T41" fmla="*/ 25 h 35"/>
                <a:gd name="T42" fmla="*/ 10 w 35"/>
                <a:gd name="T43" fmla="*/ 31 h 35"/>
                <a:gd name="T44" fmla="*/ 18 w 35"/>
                <a:gd name="T45" fmla="*/ 32 h 35"/>
                <a:gd name="T46" fmla="*/ 25 w 35"/>
                <a:gd name="T47" fmla="*/ 31 h 35"/>
                <a:gd name="T48" fmla="*/ 30 w 35"/>
                <a:gd name="T49" fmla="*/ 25 h 35"/>
                <a:gd name="T50" fmla="*/ 32 w 35"/>
                <a:gd name="T51" fmla="*/ 18 h 35"/>
                <a:gd name="T52" fmla="*/ 15 w 35"/>
                <a:gd name="T53" fmla="*/ 23 h 35"/>
                <a:gd name="T54" fmla="*/ 14 w 35"/>
                <a:gd name="T55" fmla="*/ 26 h 35"/>
                <a:gd name="T56" fmla="*/ 9 w 35"/>
                <a:gd name="T57" fmla="*/ 23 h 35"/>
                <a:gd name="T58" fmla="*/ 8 w 35"/>
                <a:gd name="T59" fmla="*/ 18 h 35"/>
                <a:gd name="T60" fmla="*/ 10 w 35"/>
                <a:gd name="T61" fmla="*/ 11 h 35"/>
                <a:gd name="T62" fmla="*/ 18 w 35"/>
                <a:gd name="T63" fmla="*/ 8 h 35"/>
                <a:gd name="T64" fmla="*/ 23 w 35"/>
                <a:gd name="T65" fmla="*/ 10 h 35"/>
                <a:gd name="T66" fmla="*/ 26 w 35"/>
                <a:gd name="T67" fmla="*/ 13 h 35"/>
                <a:gd name="T68" fmla="*/ 28 w 35"/>
                <a:gd name="T69" fmla="*/ 18 h 35"/>
                <a:gd name="T70" fmla="*/ 26 w 35"/>
                <a:gd name="T71" fmla="*/ 23 h 35"/>
                <a:gd name="T72" fmla="*/ 22 w 35"/>
                <a:gd name="T73" fmla="*/ 26 h 35"/>
                <a:gd name="T74" fmla="*/ 21 w 35"/>
                <a:gd name="T75" fmla="*/ 23 h 35"/>
                <a:gd name="T76" fmla="*/ 24 w 35"/>
                <a:gd name="T77" fmla="*/ 21 h 35"/>
                <a:gd name="T78" fmla="*/ 25 w 35"/>
                <a:gd name="T79" fmla="*/ 18 h 35"/>
                <a:gd name="T80" fmla="*/ 23 w 35"/>
                <a:gd name="T81" fmla="*/ 13 h 35"/>
                <a:gd name="T82" fmla="*/ 18 w 35"/>
                <a:gd name="T83" fmla="*/ 12 h 35"/>
                <a:gd name="T84" fmla="*/ 12 w 35"/>
                <a:gd name="T85" fmla="*/ 13 h 35"/>
                <a:gd name="T86" fmla="*/ 10 w 35"/>
                <a:gd name="T87" fmla="*/ 18 h 35"/>
                <a:gd name="T88" fmla="*/ 11 w 35"/>
                <a:gd name="T89" fmla="*/ 21 h 35"/>
                <a:gd name="T90" fmla="*/ 15 w 35"/>
                <a:gd name="T91" fmla="*/ 2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" h="35">
                  <a:moveTo>
                    <a:pt x="35" y="18"/>
                  </a:moveTo>
                  <a:cubicBezTo>
                    <a:pt x="35" y="21"/>
                    <a:pt x="35" y="24"/>
                    <a:pt x="33" y="26"/>
                  </a:cubicBezTo>
                  <a:cubicBezTo>
                    <a:pt x="32" y="29"/>
                    <a:pt x="29" y="31"/>
                    <a:pt x="27" y="33"/>
                  </a:cubicBezTo>
                  <a:cubicBezTo>
                    <a:pt x="24" y="35"/>
                    <a:pt x="21" y="35"/>
                    <a:pt x="18" y="35"/>
                  </a:cubicBezTo>
                  <a:cubicBezTo>
                    <a:pt x="15" y="35"/>
                    <a:pt x="12" y="35"/>
                    <a:pt x="9" y="33"/>
                  </a:cubicBezTo>
                  <a:cubicBezTo>
                    <a:pt x="6" y="32"/>
                    <a:pt x="4" y="29"/>
                    <a:pt x="2" y="27"/>
                  </a:cubicBezTo>
                  <a:cubicBezTo>
                    <a:pt x="1" y="24"/>
                    <a:pt x="0" y="21"/>
                    <a:pt x="0" y="18"/>
                  </a:cubicBezTo>
                  <a:cubicBezTo>
                    <a:pt x="0" y="15"/>
                    <a:pt x="1" y="12"/>
                    <a:pt x="2" y="9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29" y="4"/>
                    <a:pt x="32" y="6"/>
                    <a:pt x="33" y="9"/>
                  </a:cubicBezTo>
                  <a:cubicBezTo>
                    <a:pt x="35" y="12"/>
                    <a:pt x="35" y="15"/>
                    <a:pt x="35" y="18"/>
                  </a:cubicBezTo>
                  <a:close/>
                  <a:moveTo>
                    <a:pt x="32" y="18"/>
                  </a:moveTo>
                  <a:cubicBezTo>
                    <a:pt x="32" y="15"/>
                    <a:pt x="32" y="13"/>
                    <a:pt x="30" y="10"/>
                  </a:cubicBezTo>
                  <a:cubicBezTo>
                    <a:pt x="29" y="8"/>
                    <a:pt x="27" y="6"/>
                    <a:pt x="25" y="5"/>
                  </a:cubicBezTo>
                  <a:cubicBezTo>
                    <a:pt x="23" y="4"/>
                    <a:pt x="20" y="3"/>
                    <a:pt x="18" y="3"/>
                  </a:cubicBezTo>
                  <a:cubicBezTo>
                    <a:pt x="15" y="3"/>
                    <a:pt x="13" y="4"/>
                    <a:pt x="10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3"/>
                    <a:pt x="3" y="15"/>
                    <a:pt x="3" y="18"/>
                  </a:cubicBezTo>
                  <a:cubicBezTo>
                    <a:pt x="3" y="20"/>
                    <a:pt x="4" y="23"/>
                    <a:pt x="5" y="25"/>
                  </a:cubicBezTo>
                  <a:cubicBezTo>
                    <a:pt x="6" y="27"/>
                    <a:pt x="8" y="29"/>
                    <a:pt x="10" y="31"/>
                  </a:cubicBezTo>
                  <a:cubicBezTo>
                    <a:pt x="13" y="32"/>
                    <a:pt x="15" y="32"/>
                    <a:pt x="18" y="32"/>
                  </a:cubicBezTo>
                  <a:cubicBezTo>
                    <a:pt x="20" y="32"/>
                    <a:pt x="23" y="32"/>
                    <a:pt x="25" y="31"/>
                  </a:cubicBezTo>
                  <a:cubicBezTo>
                    <a:pt x="27" y="29"/>
                    <a:pt x="29" y="27"/>
                    <a:pt x="30" y="25"/>
                  </a:cubicBezTo>
                  <a:cubicBezTo>
                    <a:pt x="32" y="23"/>
                    <a:pt x="32" y="20"/>
                    <a:pt x="32" y="18"/>
                  </a:cubicBezTo>
                  <a:close/>
                  <a:moveTo>
                    <a:pt x="15" y="23"/>
                  </a:moveTo>
                  <a:cubicBezTo>
                    <a:pt x="14" y="26"/>
                    <a:pt x="14" y="26"/>
                    <a:pt x="14" y="26"/>
                  </a:cubicBezTo>
                  <a:cubicBezTo>
                    <a:pt x="12" y="26"/>
                    <a:pt x="10" y="25"/>
                    <a:pt x="9" y="23"/>
                  </a:cubicBezTo>
                  <a:cubicBezTo>
                    <a:pt x="8" y="22"/>
                    <a:pt x="8" y="20"/>
                    <a:pt x="8" y="18"/>
                  </a:cubicBezTo>
                  <a:cubicBezTo>
                    <a:pt x="8" y="15"/>
                    <a:pt x="8" y="13"/>
                    <a:pt x="10" y="11"/>
                  </a:cubicBezTo>
                  <a:cubicBezTo>
                    <a:pt x="12" y="9"/>
                    <a:pt x="14" y="8"/>
                    <a:pt x="18" y="8"/>
                  </a:cubicBezTo>
                  <a:cubicBezTo>
                    <a:pt x="20" y="8"/>
                    <a:pt x="21" y="9"/>
                    <a:pt x="23" y="10"/>
                  </a:cubicBezTo>
                  <a:cubicBezTo>
                    <a:pt x="24" y="10"/>
                    <a:pt x="26" y="12"/>
                    <a:pt x="26" y="13"/>
                  </a:cubicBezTo>
                  <a:cubicBezTo>
                    <a:pt x="27" y="14"/>
                    <a:pt x="28" y="16"/>
                    <a:pt x="28" y="18"/>
                  </a:cubicBezTo>
                  <a:cubicBezTo>
                    <a:pt x="28" y="20"/>
                    <a:pt x="27" y="22"/>
                    <a:pt x="26" y="23"/>
                  </a:cubicBezTo>
                  <a:cubicBezTo>
                    <a:pt x="25" y="25"/>
                    <a:pt x="24" y="25"/>
                    <a:pt x="22" y="26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3" y="23"/>
                    <a:pt x="23" y="22"/>
                    <a:pt x="24" y="21"/>
                  </a:cubicBezTo>
                  <a:cubicBezTo>
                    <a:pt x="25" y="20"/>
                    <a:pt x="25" y="19"/>
                    <a:pt x="25" y="18"/>
                  </a:cubicBezTo>
                  <a:cubicBezTo>
                    <a:pt x="25" y="16"/>
                    <a:pt x="24" y="15"/>
                    <a:pt x="23" y="13"/>
                  </a:cubicBezTo>
                  <a:cubicBezTo>
                    <a:pt x="22" y="12"/>
                    <a:pt x="20" y="12"/>
                    <a:pt x="18" y="12"/>
                  </a:cubicBezTo>
                  <a:cubicBezTo>
                    <a:pt x="15" y="12"/>
                    <a:pt x="13" y="12"/>
                    <a:pt x="12" y="13"/>
                  </a:cubicBezTo>
                  <a:cubicBezTo>
                    <a:pt x="11" y="14"/>
                    <a:pt x="10" y="16"/>
                    <a:pt x="10" y="18"/>
                  </a:cubicBezTo>
                  <a:cubicBezTo>
                    <a:pt x="10" y="19"/>
                    <a:pt x="11" y="20"/>
                    <a:pt x="11" y="21"/>
                  </a:cubicBezTo>
                  <a:cubicBezTo>
                    <a:pt x="12" y="22"/>
                    <a:pt x="13" y="23"/>
                    <a:pt x="15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28"/>
            <p:cNvSpPr>
              <a:spLocks noEditPoints="1"/>
            </p:cNvSpPr>
            <p:nvPr/>
          </p:nvSpPr>
          <p:spPr bwMode="auto">
            <a:xfrm>
              <a:off x="-473" y="1166"/>
              <a:ext cx="96" cy="78"/>
            </a:xfrm>
            <a:custGeom>
              <a:avLst/>
              <a:gdLst>
                <a:gd name="T0" fmla="*/ 6 w 37"/>
                <a:gd name="T1" fmla="*/ 27 h 33"/>
                <a:gd name="T2" fmla="*/ 3 w 37"/>
                <a:gd name="T3" fmla="*/ 33 h 33"/>
                <a:gd name="T4" fmla="*/ 0 w 37"/>
                <a:gd name="T5" fmla="*/ 32 h 33"/>
                <a:gd name="T6" fmla="*/ 4 w 37"/>
                <a:gd name="T7" fmla="*/ 25 h 33"/>
                <a:gd name="T8" fmla="*/ 2 w 37"/>
                <a:gd name="T9" fmla="*/ 16 h 33"/>
                <a:gd name="T10" fmla="*/ 4 w 37"/>
                <a:gd name="T11" fmla="*/ 8 h 33"/>
                <a:gd name="T12" fmla="*/ 10 w 37"/>
                <a:gd name="T13" fmla="*/ 2 h 33"/>
                <a:gd name="T14" fmla="*/ 20 w 37"/>
                <a:gd name="T15" fmla="*/ 0 h 33"/>
                <a:gd name="T16" fmla="*/ 29 w 37"/>
                <a:gd name="T17" fmla="*/ 2 h 33"/>
                <a:gd name="T18" fmla="*/ 35 w 37"/>
                <a:gd name="T19" fmla="*/ 8 h 33"/>
                <a:gd name="T20" fmla="*/ 37 w 37"/>
                <a:gd name="T21" fmla="*/ 16 h 33"/>
                <a:gd name="T22" fmla="*/ 35 w 37"/>
                <a:gd name="T23" fmla="*/ 25 h 33"/>
                <a:gd name="T24" fmla="*/ 29 w 37"/>
                <a:gd name="T25" fmla="*/ 31 h 33"/>
                <a:gd name="T26" fmla="*/ 20 w 37"/>
                <a:gd name="T27" fmla="*/ 33 h 33"/>
                <a:gd name="T28" fmla="*/ 12 w 37"/>
                <a:gd name="T29" fmla="*/ 31 h 33"/>
                <a:gd name="T30" fmla="*/ 6 w 37"/>
                <a:gd name="T31" fmla="*/ 27 h 33"/>
                <a:gd name="T32" fmla="*/ 12 w 37"/>
                <a:gd name="T33" fmla="*/ 17 h 33"/>
                <a:gd name="T34" fmla="*/ 9 w 37"/>
                <a:gd name="T35" fmla="*/ 24 h 33"/>
                <a:gd name="T36" fmla="*/ 20 w 37"/>
                <a:gd name="T37" fmla="*/ 28 h 33"/>
                <a:gd name="T38" fmla="*/ 27 w 37"/>
                <a:gd name="T39" fmla="*/ 26 h 33"/>
                <a:gd name="T40" fmla="*/ 32 w 37"/>
                <a:gd name="T41" fmla="*/ 22 h 33"/>
                <a:gd name="T42" fmla="*/ 33 w 37"/>
                <a:gd name="T43" fmla="*/ 16 h 33"/>
                <a:gd name="T44" fmla="*/ 30 w 37"/>
                <a:gd name="T45" fmla="*/ 8 h 33"/>
                <a:gd name="T46" fmla="*/ 20 w 37"/>
                <a:gd name="T47" fmla="*/ 4 h 33"/>
                <a:gd name="T48" fmla="*/ 9 w 37"/>
                <a:gd name="T49" fmla="*/ 8 h 33"/>
                <a:gd name="T50" fmla="*/ 6 w 37"/>
                <a:gd name="T51" fmla="*/ 16 h 33"/>
                <a:gd name="T52" fmla="*/ 7 w 37"/>
                <a:gd name="T53" fmla="*/ 21 h 33"/>
                <a:gd name="T54" fmla="*/ 9 w 37"/>
                <a:gd name="T55" fmla="*/ 16 h 33"/>
                <a:gd name="T56" fmla="*/ 12 w 37"/>
                <a:gd name="T57" fmla="*/ 17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7" h="33">
                  <a:moveTo>
                    <a:pt x="6" y="27"/>
                  </a:moveTo>
                  <a:cubicBezTo>
                    <a:pt x="5" y="30"/>
                    <a:pt x="4" y="31"/>
                    <a:pt x="3" y="3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" y="29"/>
                    <a:pt x="2" y="27"/>
                    <a:pt x="4" y="25"/>
                  </a:cubicBezTo>
                  <a:cubicBezTo>
                    <a:pt x="3" y="22"/>
                    <a:pt x="2" y="19"/>
                    <a:pt x="2" y="16"/>
                  </a:cubicBezTo>
                  <a:cubicBezTo>
                    <a:pt x="2" y="13"/>
                    <a:pt x="3" y="10"/>
                    <a:pt x="4" y="8"/>
                  </a:cubicBezTo>
                  <a:cubicBezTo>
                    <a:pt x="6" y="5"/>
                    <a:pt x="8" y="3"/>
                    <a:pt x="10" y="2"/>
                  </a:cubicBezTo>
                  <a:cubicBezTo>
                    <a:pt x="13" y="0"/>
                    <a:pt x="16" y="0"/>
                    <a:pt x="20" y="0"/>
                  </a:cubicBezTo>
                  <a:cubicBezTo>
                    <a:pt x="23" y="0"/>
                    <a:pt x="26" y="0"/>
                    <a:pt x="29" y="2"/>
                  </a:cubicBezTo>
                  <a:cubicBezTo>
                    <a:pt x="32" y="3"/>
                    <a:pt x="34" y="5"/>
                    <a:pt x="35" y="8"/>
                  </a:cubicBezTo>
                  <a:cubicBezTo>
                    <a:pt x="37" y="10"/>
                    <a:pt x="37" y="13"/>
                    <a:pt x="37" y="16"/>
                  </a:cubicBezTo>
                  <a:cubicBezTo>
                    <a:pt x="37" y="19"/>
                    <a:pt x="37" y="22"/>
                    <a:pt x="35" y="25"/>
                  </a:cubicBezTo>
                  <a:cubicBezTo>
                    <a:pt x="34" y="27"/>
                    <a:pt x="31" y="29"/>
                    <a:pt x="29" y="31"/>
                  </a:cubicBezTo>
                  <a:cubicBezTo>
                    <a:pt x="26" y="32"/>
                    <a:pt x="23" y="33"/>
                    <a:pt x="20" y="33"/>
                  </a:cubicBezTo>
                  <a:cubicBezTo>
                    <a:pt x="17" y="33"/>
                    <a:pt x="14" y="32"/>
                    <a:pt x="12" y="31"/>
                  </a:cubicBezTo>
                  <a:cubicBezTo>
                    <a:pt x="10" y="30"/>
                    <a:pt x="8" y="29"/>
                    <a:pt x="6" y="27"/>
                  </a:cubicBezTo>
                  <a:close/>
                  <a:moveTo>
                    <a:pt x="12" y="17"/>
                  </a:moveTo>
                  <a:cubicBezTo>
                    <a:pt x="11" y="20"/>
                    <a:pt x="10" y="22"/>
                    <a:pt x="9" y="24"/>
                  </a:cubicBezTo>
                  <a:cubicBezTo>
                    <a:pt x="11" y="27"/>
                    <a:pt x="15" y="28"/>
                    <a:pt x="20" y="28"/>
                  </a:cubicBezTo>
                  <a:cubicBezTo>
                    <a:pt x="22" y="28"/>
                    <a:pt x="25" y="27"/>
                    <a:pt x="27" y="26"/>
                  </a:cubicBezTo>
                  <a:cubicBezTo>
                    <a:pt x="29" y="26"/>
                    <a:pt x="31" y="24"/>
                    <a:pt x="32" y="22"/>
                  </a:cubicBezTo>
                  <a:cubicBezTo>
                    <a:pt x="33" y="21"/>
                    <a:pt x="33" y="18"/>
                    <a:pt x="33" y="16"/>
                  </a:cubicBezTo>
                  <a:cubicBezTo>
                    <a:pt x="33" y="13"/>
                    <a:pt x="32" y="10"/>
                    <a:pt x="30" y="8"/>
                  </a:cubicBezTo>
                  <a:cubicBezTo>
                    <a:pt x="28" y="6"/>
                    <a:pt x="24" y="4"/>
                    <a:pt x="20" y="4"/>
                  </a:cubicBezTo>
                  <a:cubicBezTo>
                    <a:pt x="15" y="4"/>
                    <a:pt x="12" y="6"/>
                    <a:pt x="9" y="8"/>
                  </a:cubicBezTo>
                  <a:cubicBezTo>
                    <a:pt x="7" y="10"/>
                    <a:pt x="6" y="13"/>
                    <a:pt x="6" y="16"/>
                  </a:cubicBezTo>
                  <a:cubicBezTo>
                    <a:pt x="6" y="18"/>
                    <a:pt x="6" y="19"/>
                    <a:pt x="7" y="21"/>
                  </a:cubicBezTo>
                  <a:cubicBezTo>
                    <a:pt x="8" y="19"/>
                    <a:pt x="8" y="18"/>
                    <a:pt x="9" y="16"/>
                  </a:cubicBezTo>
                  <a:lnTo>
                    <a:pt x="12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29"/>
            <p:cNvSpPr/>
            <p:nvPr/>
          </p:nvSpPr>
          <p:spPr bwMode="auto">
            <a:xfrm>
              <a:off x="-467" y="1258"/>
              <a:ext cx="90" cy="65"/>
            </a:xfrm>
            <a:custGeom>
              <a:avLst/>
              <a:gdLst>
                <a:gd name="T0" fmla="*/ 35 w 35"/>
                <a:gd name="T1" fmla="*/ 22 h 27"/>
                <a:gd name="T2" fmla="*/ 35 w 35"/>
                <a:gd name="T3" fmla="*/ 27 h 27"/>
                <a:gd name="T4" fmla="*/ 15 w 35"/>
                <a:gd name="T5" fmla="*/ 27 h 27"/>
                <a:gd name="T6" fmla="*/ 7 w 35"/>
                <a:gd name="T7" fmla="*/ 26 h 27"/>
                <a:gd name="T8" fmla="*/ 2 w 35"/>
                <a:gd name="T9" fmla="*/ 21 h 27"/>
                <a:gd name="T10" fmla="*/ 0 w 35"/>
                <a:gd name="T11" fmla="*/ 13 h 27"/>
                <a:gd name="T12" fmla="*/ 1 w 35"/>
                <a:gd name="T13" fmla="*/ 5 h 27"/>
                <a:gd name="T14" fmla="*/ 6 w 35"/>
                <a:gd name="T15" fmla="*/ 1 h 27"/>
                <a:gd name="T16" fmla="*/ 15 w 35"/>
                <a:gd name="T17" fmla="*/ 0 h 27"/>
                <a:gd name="T18" fmla="*/ 35 w 35"/>
                <a:gd name="T19" fmla="*/ 0 h 27"/>
                <a:gd name="T20" fmla="*/ 35 w 35"/>
                <a:gd name="T21" fmla="*/ 4 h 27"/>
                <a:gd name="T22" fmla="*/ 15 w 35"/>
                <a:gd name="T23" fmla="*/ 4 h 27"/>
                <a:gd name="T24" fmla="*/ 8 w 35"/>
                <a:gd name="T25" fmla="*/ 5 h 27"/>
                <a:gd name="T26" fmla="*/ 5 w 35"/>
                <a:gd name="T27" fmla="*/ 8 h 27"/>
                <a:gd name="T28" fmla="*/ 4 w 35"/>
                <a:gd name="T29" fmla="*/ 13 h 27"/>
                <a:gd name="T30" fmla="*/ 6 w 35"/>
                <a:gd name="T31" fmla="*/ 20 h 27"/>
                <a:gd name="T32" fmla="*/ 15 w 35"/>
                <a:gd name="T33" fmla="*/ 22 h 27"/>
                <a:gd name="T34" fmla="*/ 35 w 35"/>
                <a:gd name="T3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27">
                  <a:moveTo>
                    <a:pt x="35" y="22"/>
                  </a:moveTo>
                  <a:cubicBezTo>
                    <a:pt x="35" y="27"/>
                    <a:pt x="35" y="27"/>
                    <a:pt x="35" y="27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1" y="27"/>
                    <a:pt x="9" y="26"/>
                    <a:pt x="7" y="26"/>
                  </a:cubicBezTo>
                  <a:cubicBezTo>
                    <a:pt x="5" y="25"/>
                    <a:pt x="3" y="23"/>
                    <a:pt x="2" y="21"/>
                  </a:cubicBezTo>
                  <a:cubicBezTo>
                    <a:pt x="0" y="19"/>
                    <a:pt x="0" y="17"/>
                    <a:pt x="0" y="13"/>
                  </a:cubicBezTo>
                  <a:cubicBezTo>
                    <a:pt x="0" y="10"/>
                    <a:pt x="0" y="8"/>
                    <a:pt x="1" y="5"/>
                  </a:cubicBezTo>
                  <a:cubicBezTo>
                    <a:pt x="3" y="3"/>
                    <a:pt x="4" y="2"/>
                    <a:pt x="6" y="1"/>
                  </a:cubicBezTo>
                  <a:cubicBezTo>
                    <a:pt x="8" y="0"/>
                    <a:pt x="11" y="0"/>
                    <a:pt x="1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2" y="4"/>
                    <a:pt x="10" y="5"/>
                    <a:pt x="8" y="5"/>
                  </a:cubicBezTo>
                  <a:cubicBezTo>
                    <a:pt x="7" y="6"/>
                    <a:pt x="6" y="7"/>
                    <a:pt x="5" y="8"/>
                  </a:cubicBezTo>
                  <a:cubicBezTo>
                    <a:pt x="4" y="9"/>
                    <a:pt x="4" y="11"/>
                    <a:pt x="4" y="13"/>
                  </a:cubicBezTo>
                  <a:cubicBezTo>
                    <a:pt x="4" y="16"/>
                    <a:pt x="5" y="19"/>
                    <a:pt x="6" y="20"/>
                  </a:cubicBezTo>
                  <a:cubicBezTo>
                    <a:pt x="8" y="22"/>
                    <a:pt x="11" y="22"/>
                    <a:pt x="15" y="22"/>
                  </a:cubicBezTo>
                  <a:lnTo>
                    <a:pt x="35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Rectangle 30"/>
            <p:cNvSpPr>
              <a:spLocks noChangeArrowheads="1"/>
            </p:cNvSpPr>
            <p:nvPr/>
          </p:nvSpPr>
          <p:spPr bwMode="auto">
            <a:xfrm>
              <a:off x="-467" y="1342"/>
              <a:ext cx="90" cy="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31"/>
            <p:cNvSpPr/>
            <p:nvPr/>
          </p:nvSpPr>
          <p:spPr bwMode="auto">
            <a:xfrm>
              <a:off x="-467" y="1368"/>
              <a:ext cx="90" cy="73"/>
            </a:xfrm>
            <a:custGeom>
              <a:avLst/>
              <a:gdLst>
                <a:gd name="T0" fmla="*/ 12 w 35"/>
                <a:gd name="T1" fmla="*/ 26 h 31"/>
                <a:gd name="T2" fmla="*/ 11 w 35"/>
                <a:gd name="T3" fmla="*/ 31 h 31"/>
                <a:gd name="T4" fmla="*/ 3 w 35"/>
                <a:gd name="T5" fmla="*/ 26 h 31"/>
                <a:gd name="T6" fmla="*/ 0 w 35"/>
                <a:gd name="T7" fmla="*/ 17 h 31"/>
                <a:gd name="T8" fmla="*/ 2 w 35"/>
                <a:gd name="T9" fmla="*/ 8 h 31"/>
                <a:gd name="T10" fmla="*/ 9 w 35"/>
                <a:gd name="T11" fmla="*/ 2 h 31"/>
                <a:gd name="T12" fmla="*/ 18 w 35"/>
                <a:gd name="T13" fmla="*/ 0 h 31"/>
                <a:gd name="T14" fmla="*/ 27 w 35"/>
                <a:gd name="T15" fmla="*/ 2 h 31"/>
                <a:gd name="T16" fmla="*/ 33 w 35"/>
                <a:gd name="T17" fmla="*/ 8 h 31"/>
                <a:gd name="T18" fmla="*/ 35 w 35"/>
                <a:gd name="T19" fmla="*/ 17 h 31"/>
                <a:gd name="T20" fmla="*/ 33 w 35"/>
                <a:gd name="T21" fmla="*/ 25 h 31"/>
                <a:gd name="T22" fmla="*/ 25 w 35"/>
                <a:gd name="T23" fmla="*/ 30 h 31"/>
                <a:gd name="T24" fmla="*/ 24 w 35"/>
                <a:gd name="T25" fmla="*/ 26 h 31"/>
                <a:gd name="T26" fmla="*/ 30 w 35"/>
                <a:gd name="T27" fmla="*/ 22 h 31"/>
                <a:gd name="T28" fmla="*/ 31 w 35"/>
                <a:gd name="T29" fmla="*/ 17 h 31"/>
                <a:gd name="T30" fmla="*/ 30 w 35"/>
                <a:gd name="T31" fmla="*/ 10 h 31"/>
                <a:gd name="T32" fmla="*/ 24 w 35"/>
                <a:gd name="T33" fmla="*/ 6 h 31"/>
                <a:gd name="T34" fmla="*/ 18 w 35"/>
                <a:gd name="T35" fmla="*/ 5 h 31"/>
                <a:gd name="T36" fmla="*/ 10 w 35"/>
                <a:gd name="T37" fmla="*/ 6 h 31"/>
                <a:gd name="T38" fmla="*/ 5 w 35"/>
                <a:gd name="T39" fmla="*/ 10 h 31"/>
                <a:gd name="T40" fmla="*/ 4 w 35"/>
                <a:gd name="T41" fmla="*/ 16 h 31"/>
                <a:gd name="T42" fmla="*/ 6 w 35"/>
                <a:gd name="T43" fmla="*/ 23 h 31"/>
                <a:gd name="T44" fmla="*/ 12 w 35"/>
                <a:gd name="T45" fmla="*/ 26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1">
                  <a:moveTo>
                    <a:pt x="12" y="26"/>
                  </a:moveTo>
                  <a:cubicBezTo>
                    <a:pt x="11" y="31"/>
                    <a:pt x="11" y="31"/>
                    <a:pt x="11" y="31"/>
                  </a:cubicBezTo>
                  <a:cubicBezTo>
                    <a:pt x="8" y="30"/>
                    <a:pt x="5" y="28"/>
                    <a:pt x="3" y="26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3"/>
                    <a:pt x="1" y="10"/>
                    <a:pt x="2" y="8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1"/>
                    <a:pt x="15" y="0"/>
                    <a:pt x="18" y="0"/>
                  </a:cubicBezTo>
                  <a:cubicBezTo>
                    <a:pt x="21" y="0"/>
                    <a:pt x="25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4" y="23"/>
                    <a:pt x="33" y="25"/>
                  </a:cubicBezTo>
                  <a:cubicBezTo>
                    <a:pt x="31" y="28"/>
                    <a:pt x="28" y="29"/>
                    <a:pt x="25" y="30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7" y="25"/>
                    <a:pt x="29" y="24"/>
                    <a:pt x="30" y="22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1" y="12"/>
                    <a:pt x="30" y="10"/>
                  </a:cubicBezTo>
                  <a:cubicBezTo>
                    <a:pt x="28" y="8"/>
                    <a:pt x="27" y="7"/>
                    <a:pt x="24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6"/>
                  </a:cubicBezTo>
                  <a:cubicBezTo>
                    <a:pt x="8" y="7"/>
                    <a:pt x="6" y="9"/>
                    <a:pt x="5" y="10"/>
                  </a:cubicBezTo>
                  <a:cubicBezTo>
                    <a:pt x="4" y="12"/>
                    <a:pt x="4" y="14"/>
                    <a:pt x="4" y="16"/>
                  </a:cubicBezTo>
                  <a:cubicBezTo>
                    <a:pt x="4" y="19"/>
                    <a:pt x="4" y="21"/>
                    <a:pt x="6" y="23"/>
                  </a:cubicBezTo>
                  <a:cubicBezTo>
                    <a:pt x="7" y="24"/>
                    <a:pt x="10" y="26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32"/>
            <p:cNvSpPr/>
            <p:nvPr/>
          </p:nvSpPr>
          <p:spPr bwMode="auto">
            <a:xfrm>
              <a:off x="-467" y="1453"/>
              <a:ext cx="90" cy="69"/>
            </a:xfrm>
            <a:custGeom>
              <a:avLst/>
              <a:gdLst>
                <a:gd name="T0" fmla="*/ 0 w 90"/>
                <a:gd name="T1" fmla="*/ 0 h 69"/>
                <a:gd name="T2" fmla="*/ 90 w 90"/>
                <a:gd name="T3" fmla="*/ 0 h 69"/>
                <a:gd name="T4" fmla="*/ 90 w 90"/>
                <a:gd name="T5" fmla="*/ 12 h 69"/>
                <a:gd name="T6" fmla="*/ 46 w 90"/>
                <a:gd name="T7" fmla="*/ 12 h 69"/>
                <a:gd name="T8" fmla="*/ 90 w 90"/>
                <a:gd name="T9" fmla="*/ 52 h 69"/>
                <a:gd name="T10" fmla="*/ 90 w 90"/>
                <a:gd name="T11" fmla="*/ 67 h 69"/>
                <a:gd name="T12" fmla="*/ 54 w 90"/>
                <a:gd name="T13" fmla="*/ 33 h 69"/>
                <a:gd name="T14" fmla="*/ 0 w 90"/>
                <a:gd name="T15" fmla="*/ 69 h 69"/>
                <a:gd name="T16" fmla="*/ 0 w 90"/>
                <a:gd name="T17" fmla="*/ 55 h 69"/>
                <a:gd name="T18" fmla="*/ 46 w 90"/>
                <a:gd name="T19" fmla="*/ 24 h 69"/>
                <a:gd name="T20" fmla="*/ 31 w 90"/>
                <a:gd name="T21" fmla="*/ 12 h 69"/>
                <a:gd name="T22" fmla="*/ 0 w 90"/>
                <a:gd name="T23" fmla="*/ 12 h 69"/>
                <a:gd name="T24" fmla="*/ 0 w 90"/>
                <a:gd name="T2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9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46" y="12"/>
                  </a:lnTo>
                  <a:lnTo>
                    <a:pt x="90" y="52"/>
                  </a:lnTo>
                  <a:lnTo>
                    <a:pt x="90" y="67"/>
                  </a:lnTo>
                  <a:lnTo>
                    <a:pt x="54" y="33"/>
                  </a:lnTo>
                  <a:lnTo>
                    <a:pt x="0" y="69"/>
                  </a:lnTo>
                  <a:lnTo>
                    <a:pt x="0" y="55"/>
                  </a:lnTo>
                  <a:lnTo>
                    <a:pt x="46" y="24"/>
                  </a:lnTo>
                  <a:lnTo>
                    <a:pt x="31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-439" y="1524"/>
              <a:ext cx="10" cy="3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34"/>
            <p:cNvSpPr/>
            <p:nvPr/>
          </p:nvSpPr>
          <p:spPr bwMode="auto">
            <a:xfrm>
              <a:off x="-467" y="1567"/>
              <a:ext cx="90" cy="52"/>
            </a:xfrm>
            <a:custGeom>
              <a:avLst/>
              <a:gdLst>
                <a:gd name="T0" fmla="*/ 0 w 90"/>
                <a:gd name="T1" fmla="*/ 0 h 52"/>
                <a:gd name="T2" fmla="*/ 90 w 90"/>
                <a:gd name="T3" fmla="*/ 0 h 52"/>
                <a:gd name="T4" fmla="*/ 90 w 90"/>
                <a:gd name="T5" fmla="*/ 12 h 52"/>
                <a:gd name="T6" fmla="*/ 10 w 90"/>
                <a:gd name="T7" fmla="*/ 12 h 52"/>
                <a:gd name="T8" fmla="*/ 10 w 90"/>
                <a:gd name="T9" fmla="*/ 52 h 52"/>
                <a:gd name="T10" fmla="*/ 0 w 90"/>
                <a:gd name="T11" fmla="*/ 52 h 52"/>
                <a:gd name="T12" fmla="*/ 0 w 90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52">
                  <a:moveTo>
                    <a:pt x="0" y="0"/>
                  </a:moveTo>
                  <a:lnTo>
                    <a:pt x="90" y="0"/>
                  </a:lnTo>
                  <a:lnTo>
                    <a:pt x="90" y="12"/>
                  </a:lnTo>
                  <a:lnTo>
                    <a:pt x="10" y="12"/>
                  </a:lnTo>
                  <a:lnTo>
                    <a:pt x="10" y="52"/>
                  </a:lnTo>
                  <a:lnTo>
                    <a:pt x="0" y="5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35"/>
            <p:cNvSpPr/>
            <p:nvPr/>
          </p:nvSpPr>
          <p:spPr bwMode="auto">
            <a:xfrm>
              <a:off x="-467" y="1631"/>
              <a:ext cx="90" cy="62"/>
            </a:xfrm>
            <a:custGeom>
              <a:avLst/>
              <a:gdLst>
                <a:gd name="T0" fmla="*/ 0 w 90"/>
                <a:gd name="T1" fmla="*/ 0 h 62"/>
                <a:gd name="T2" fmla="*/ 90 w 90"/>
                <a:gd name="T3" fmla="*/ 0 h 62"/>
                <a:gd name="T4" fmla="*/ 90 w 90"/>
                <a:gd name="T5" fmla="*/ 60 h 62"/>
                <a:gd name="T6" fmla="*/ 80 w 90"/>
                <a:gd name="T7" fmla="*/ 60 h 62"/>
                <a:gd name="T8" fmla="*/ 80 w 90"/>
                <a:gd name="T9" fmla="*/ 12 h 62"/>
                <a:gd name="T10" fmla="*/ 51 w 90"/>
                <a:gd name="T11" fmla="*/ 12 h 62"/>
                <a:gd name="T12" fmla="*/ 51 w 90"/>
                <a:gd name="T13" fmla="*/ 57 h 62"/>
                <a:gd name="T14" fmla="*/ 41 w 90"/>
                <a:gd name="T15" fmla="*/ 57 h 62"/>
                <a:gd name="T16" fmla="*/ 41 w 90"/>
                <a:gd name="T17" fmla="*/ 12 h 62"/>
                <a:gd name="T18" fmla="*/ 10 w 90"/>
                <a:gd name="T19" fmla="*/ 12 h 62"/>
                <a:gd name="T20" fmla="*/ 10 w 90"/>
                <a:gd name="T21" fmla="*/ 62 h 62"/>
                <a:gd name="T22" fmla="*/ 0 w 90"/>
                <a:gd name="T23" fmla="*/ 62 h 62"/>
                <a:gd name="T24" fmla="*/ 0 w 90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62">
                  <a:moveTo>
                    <a:pt x="0" y="0"/>
                  </a:moveTo>
                  <a:lnTo>
                    <a:pt x="90" y="0"/>
                  </a:lnTo>
                  <a:lnTo>
                    <a:pt x="90" y="60"/>
                  </a:lnTo>
                  <a:lnTo>
                    <a:pt x="80" y="60"/>
                  </a:lnTo>
                  <a:lnTo>
                    <a:pt x="80" y="12"/>
                  </a:lnTo>
                  <a:lnTo>
                    <a:pt x="51" y="12"/>
                  </a:lnTo>
                  <a:lnTo>
                    <a:pt x="51" y="57"/>
                  </a:lnTo>
                  <a:lnTo>
                    <a:pt x="41" y="57"/>
                  </a:lnTo>
                  <a:lnTo>
                    <a:pt x="41" y="12"/>
                  </a:lnTo>
                  <a:lnTo>
                    <a:pt x="10" y="12"/>
                  </a:lnTo>
                  <a:lnTo>
                    <a:pt x="10" y="62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36"/>
            <p:cNvSpPr>
              <a:spLocks noEditPoints="1"/>
            </p:cNvSpPr>
            <p:nvPr/>
          </p:nvSpPr>
          <p:spPr bwMode="auto">
            <a:xfrm>
              <a:off x="-467" y="1698"/>
              <a:ext cx="90" cy="76"/>
            </a:xfrm>
            <a:custGeom>
              <a:avLst/>
              <a:gdLst>
                <a:gd name="T0" fmla="*/ 0 w 35"/>
                <a:gd name="T1" fmla="*/ 0 h 32"/>
                <a:gd name="T2" fmla="*/ 35 w 35"/>
                <a:gd name="T3" fmla="*/ 14 h 32"/>
                <a:gd name="T4" fmla="*/ 35 w 35"/>
                <a:gd name="T5" fmla="*/ 18 h 32"/>
                <a:gd name="T6" fmla="*/ 0 w 35"/>
                <a:gd name="T7" fmla="*/ 32 h 32"/>
                <a:gd name="T8" fmla="*/ 0 w 35"/>
                <a:gd name="T9" fmla="*/ 27 h 32"/>
                <a:gd name="T10" fmla="*/ 11 w 35"/>
                <a:gd name="T11" fmla="*/ 23 h 32"/>
                <a:gd name="T12" fmla="*/ 11 w 35"/>
                <a:gd name="T13" fmla="*/ 9 h 32"/>
                <a:gd name="T14" fmla="*/ 0 w 35"/>
                <a:gd name="T15" fmla="*/ 5 h 32"/>
                <a:gd name="T16" fmla="*/ 0 w 35"/>
                <a:gd name="T17" fmla="*/ 0 h 32"/>
                <a:gd name="T18" fmla="*/ 14 w 35"/>
                <a:gd name="T19" fmla="*/ 10 h 32"/>
                <a:gd name="T20" fmla="*/ 14 w 35"/>
                <a:gd name="T21" fmla="*/ 22 h 32"/>
                <a:gd name="T22" fmla="*/ 24 w 35"/>
                <a:gd name="T23" fmla="*/ 18 h 32"/>
                <a:gd name="T24" fmla="*/ 31 w 35"/>
                <a:gd name="T25" fmla="*/ 16 h 32"/>
                <a:gd name="T26" fmla="*/ 25 w 35"/>
                <a:gd name="T27" fmla="*/ 14 h 32"/>
                <a:gd name="T28" fmla="*/ 14 w 35"/>
                <a:gd name="T2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32">
                  <a:moveTo>
                    <a:pt x="0" y="0"/>
                  </a:moveTo>
                  <a:cubicBezTo>
                    <a:pt x="35" y="14"/>
                    <a:pt x="35" y="14"/>
                    <a:pt x="35" y="14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14" y="10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7" y="17"/>
                    <a:pt x="29" y="16"/>
                    <a:pt x="31" y="16"/>
                  </a:cubicBezTo>
                  <a:cubicBezTo>
                    <a:pt x="29" y="15"/>
                    <a:pt x="27" y="15"/>
                    <a:pt x="25" y="14"/>
                  </a:cubicBezTo>
                  <a:lnTo>
                    <a:pt x="14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37"/>
            <p:cNvSpPr>
              <a:spLocks noEditPoints="1"/>
            </p:cNvSpPr>
            <p:nvPr/>
          </p:nvSpPr>
          <p:spPr bwMode="auto">
            <a:xfrm>
              <a:off x="-467" y="1783"/>
              <a:ext cx="90" cy="71"/>
            </a:xfrm>
            <a:custGeom>
              <a:avLst/>
              <a:gdLst>
                <a:gd name="T0" fmla="*/ 0 w 35"/>
                <a:gd name="T1" fmla="*/ 0 h 30"/>
                <a:gd name="T2" fmla="*/ 35 w 35"/>
                <a:gd name="T3" fmla="*/ 0 h 30"/>
                <a:gd name="T4" fmla="*/ 35 w 35"/>
                <a:gd name="T5" fmla="*/ 15 h 30"/>
                <a:gd name="T6" fmla="*/ 34 w 35"/>
                <a:gd name="T7" fmla="*/ 22 h 30"/>
                <a:gd name="T8" fmla="*/ 31 w 35"/>
                <a:gd name="T9" fmla="*/ 26 h 30"/>
                <a:gd name="T10" fmla="*/ 25 w 35"/>
                <a:gd name="T11" fmla="*/ 28 h 30"/>
                <a:gd name="T12" fmla="*/ 19 w 35"/>
                <a:gd name="T13" fmla="*/ 25 h 30"/>
                <a:gd name="T14" fmla="*/ 16 w 35"/>
                <a:gd name="T15" fmla="*/ 18 h 30"/>
                <a:gd name="T16" fmla="*/ 14 w 35"/>
                <a:gd name="T17" fmla="*/ 21 h 30"/>
                <a:gd name="T18" fmla="*/ 10 w 35"/>
                <a:gd name="T19" fmla="*/ 24 h 30"/>
                <a:gd name="T20" fmla="*/ 0 w 35"/>
                <a:gd name="T21" fmla="*/ 30 h 30"/>
                <a:gd name="T22" fmla="*/ 0 w 35"/>
                <a:gd name="T23" fmla="*/ 25 h 30"/>
                <a:gd name="T24" fmla="*/ 8 w 35"/>
                <a:gd name="T25" fmla="*/ 20 h 30"/>
                <a:gd name="T26" fmla="*/ 12 w 35"/>
                <a:gd name="T27" fmla="*/ 17 h 30"/>
                <a:gd name="T28" fmla="*/ 15 w 35"/>
                <a:gd name="T29" fmla="*/ 15 h 30"/>
                <a:gd name="T30" fmla="*/ 15 w 35"/>
                <a:gd name="T31" fmla="*/ 13 h 30"/>
                <a:gd name="T32" fmla="*/ 16 w 35"/>
                <a:gd name="T33" fmla="*/ 10 h 30"/>
                <a:gd name="T34" fmla="*/ 16 w 35"/>
                <a:gd name="T35" fmla="*/ 5 h 30"/>
                <a:gd name="T36" fmla="*/ 0 w 35"/>
                <a:gd name="T37" fmla="*/ 5 h 30"/>
                <a:gd name="T38" fmla="*/ 0 w 35"/>
                <a:gd name="T39" fmla="*/ 0 h 30"/>
                <a:gd name="T40" fmla="*/ 20 w 35"/>
                <a:gd name="T41" fmla="*/ 5 h 30"/>
                <a:gd name="T42" fmla="*/ 20 w 35"/>
                <a:gd name="T43" fmla="*/ 14 h 30"/>
                <a:gd name="T44" fmla="*/ 20 w 35"/>
                <a:gd name="T45" fmla="*/ 19 h 30"/>
                <a:gd name="T46" fmla="*/ 22 w 35"/>
                <a:gd name="T47" fmla="*/ 22 h 30"/>
                <a:gd name="T48" fmla="*/ 25 w 35"/>
                <a:gd name="T49" fmla="*/ 23 h 30"/>
                <a:gd name="T50" fmla="*/ 29 w 35"/>
                <a:gd name="T51" fmla="*/ 21 h 30"/>
                <a:gd name="T52" fmla="*/ 31 w 35"/>
                <a:gd name="T53" fmla="*/ 16 h 30"/>
                <a:gd name="T54" fmla="*/ 31 w 35"/>
                <a:gd name="T55" fmla="*/ 5 h 30"/>
                <a:gd name="T56" fmla="*/ 20 w 35"/>
                <a:gd name="T57" fmla="*/ 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" h="30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8"/>
                    <a:pt x="34" y="21"/>
                    <a:pt x="34" y="22"/>
                  </a:cubicBezTo>
                  <a:cubicBezTo>
                    <a:pt x="33" y="24"/>
                    <a:pt x="32" y="25"/>
                    <a:pt x="31" y="26"/>
                  </a:cubicBezTo>
                  <a:cubicBezTo>
                    <a:pt x="29" y="27"/>
                    <a:pt x="27" y="28"/>
                    <a:pt x="25" y="28"/>
                  </a:cubicBezTo>
                  <a:cubicBezTo>
                    <a:pt x="23" y="28"/>
                    <a:pt x="21" y="27"/>
                    <a:pt x="19" y="25"/>
                  </a:cubicBezTo>
                  <a:cubicBezTo>
                    <a:pt x="18" y="24"/>
                    <a:pt x="16" y="21"/>
                    <a:pt x="16" y="18"/>
                  </a:cubicBezTo>
                  <a:cubicBezTo>
                    <a:pt x="15" y="19"/>
                    <a:pt x="15" y="20"/>
                    <a:pt x="14" y="21"/>
                  </a:cubicBezTo>
                  <a:cubicBezTo>
                    <a:pt x="13" y="22"/>
                    <a:pt x="12" y="23"/>
                    <a:pt x="10" y="2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10" y="19"/>
                    <a:pt x="11" y="18"/>
                    <a:pt x="12" y="17"/>
                  </a:cubicBezTo>
                  <a:cubicBezTo>
                    <a:pt x="13" y="16"/>
                    <a:pt x="14" y="15"/>
                    <a:pt x="15" y="15"/>
                  </a:cubicBezTo>
                  <a:cubicBezTo>
                    <a:pt x="15" y="14"/>
                    <a:pt x="15" y="13"/>
                    <a:pt x="15" y="13"/>
                  </a:cubicBezTo>
                  <a:cubicBezTo>
                    <a:pt x="16" y="12"/>
                    <a:pt x="16" y="11"/>
                    <a:pt x="16" y="1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  <a:moveTo>
                    <a:pt x="20" y="5"/>
                  </a:moveTo>
                  <a:cubicBezTo>
                    <a:pt x="20" y="14"/>
                    <a:pt x="20" y="14"/>
                    <a:pt x="20" y="14"/>
                  </a:cubicBezTo>
                  <a:cubicBezTo>
                    <a:pt x="20" y="17"/>
                    <a:pt x="20" y="18"/>
                    <a:pt x="20" y="19"/>
                  </a:cubicBezTo>
                  <a:cubicBezTo>
                    <a:pt x="21" y="21"/>
                    <a:pt x="21" y="21"/>
                    <a:pt x="22" y="22"/>
                  </a:cubicBezTo>
                  <a:cubicBezTo>
                    <a:pt x="23" y="23"/>
                    <a:pt x="24" y="23"/>
                    <a:pt x="25" y="23"/>
                  </a:cubicBezTo>
                  <a:cubicBezTo>
                    <a:pt x="27" y="23"/>
                    <a:pt x="28" y="22"/>
                    <a:pt x="29" y="21"/>
                  </a:cubicBezTo>
                  <a:cubicBezTo>
                    <a:pt x="30" y="20"/>
                    <a:pt x="31" y="18"/>
                    <a:pt x="31" y="16"/>
                  </a:cubicBezTo>
                  <a:cubicBezTo>
                    <a:pt x="31" y="5"/>
                    <a:pt x="31" y="5"/>
                    <a:pt x="31" y="5"/>
                  </a:cubicBezTo>
                  <a:lnTo>
                    <a:pt x="2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38"/>
            <p:cNvSpPr/>
            <p:nvPr/>
          </p:nvSpPr>
          <p:spPr bwMode="auto">
            <a:xfrm>
              <a:off x="-467" y="1866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-467" y="1949"/>
              <a:ext cx="90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40"/>
            <p:cNvSpPr/>
            <p:nvPr/>
          </p:nvSpPr>
          <p:spPr bwMode="auto">
            <a:xfrm>
              <a:off x="-467" y="1980"/>
              <a:ext cx="90" cy="64"/>
            </a:xfrm>
            <a:custGeom>
              <a:avLst/>
              <a:gdLst>
                <a:gd name="T0" fmla="*/ 0 w 90"/>
                <a:gd name="T1" fmla="*/ 0 h 64"/>
                <a:gd name="T2" fmla="*/ 90 w 90"/>
                <a:gd name="T3" fmla="*/ 0 h 64"/>
                <a:gd name="T4" fmla="*/ 90 w 90"/>
                <a:gd name="T5" fmla="*/ 10 h 64"/>
                <a:gd name="T6" fmla="*/ 20 w 90"/>
                <a:gd name="T7" fmla="*/ 53 h 64"/>
                <a:gd name="T8" fmla="*/ 90 w 90"/>
                <a:gd name="T9" fmla="*/ 53 h 64"/>
                <a:gd name="T10" fmla="*/ 90 w 90"/>
                <a:gd name="T11" fmla="*/ 64 h 64"/>
                <a:gd name="T12" fmla="*/ 0 w 90"/>
                <a:gd name="T13" fmla="*/ 64 h 64"/>
                <a:gd name="T14" fmla="*/ 0 w 90"/>
                <a:gd name="T15" fmla="*/ 53 h 64"/>
                <a:gd name="T16" fmla="*/ 69 w 90"/>
                <a:gd name="T17" fmla="*/ 10 h 64"/>
                <a:gd name="T18" fmla="*/ 0 w 90"/>
                <a:gd name="T19" fmla="*/ 10 h 64"/>
                <a:gd name="T20" fmla="*/ 0 w 90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64">
                  <a:moveTo>
                    <a:pt x="0" y="0"/>
                  </a:moveTo>
                  <a:lnTo>
                    <a:pt x="90" y="0"/>
                  </a:lnTo>
                  <a:lnTo>
                    <a:pt x="90" y="10"/>
                  </a:lnTo>
                  <a:lnTo>
                    <a:pt x="20" y="53"/>
                  </a:lnTo>
                  <a:lnTo>
                    <a:pt x="90" y="53"/>
                  </a:lnTo>
                  <a:lnTo>
                    <a:pt x="90" y="64"/>
                  </a:lnTo>
                  <a:lnTo>
                    <a:pt x="0" y="64"/>
                  </a:lnTo>
                  <a:lnTo>
                    <a:pt x="0" y="53"/>
                  </a:lnTo>
                  <a:lnTo>
                    <a:pt x="69" y="10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41"/>
            <p:cNvSpPr/>
            <p:nvPr/>
          </p:nvSpPr>
          <p:spPr bwMode="auto">
            <a:xfrm>
              <a:off x="-467" y="2059"/>
              <a:ext cx="90" cy="76"/>
            </a:xfrm>
            <a:custGeom>
              <a:avLst/>
              <a:gdLst>
                <a:gd name="T0" fmla="*/ 14 w 35"/>
                <a:gd name="T1" fmla="*/ 18 h 32"/>
                <a:gd name="T2" fmla="*/ 18 w 35"/>
                <a:gd name="T3" fmla="*/ 18 h 32"/>
                <a:gd name="T4" fmla="*/ 18 w 35"/>
                <a:gd name="T5" fmla="*/ 32 h 32"/>
                <a:gd name="T6" fmla="*/ 5 w 35"/>
                <a:gd name="T7" fmla="*/ 32 h 32"/>
                <a:gd name="T8" fmla="*/ 1 w 35"/>
                <a:gd name="T9" fmla="*/ 25 h 32"/>
                <a:gd name="T10" fmla="*/ 0 w 35"/>
                <a:gd name="T11" fmla="*/ 18 h 32"/>
                <a:gd name="T12" fmla="*/ 2 w 35"/>
                <a:gd name="T13" fmla="*/ 9 h 32"/>
                <a:gd name="T14" fmla="*/ 8 w 35"/>
                <a:gd name="T15" fmla="*/ 2 h 32"/>
                <a:gd name="T16" fmla="*/ 17 w 35"/>
                <a:gd name="T17" fmla="*/ 0 h 32"/>
                <a:gd name="T18" fmla="*/ 27 w 35"/>
                <a:gd name="T19" fmla="*/ 2 h 32"/>
                <a:gd name="T20" fmla="*/ 33 w 35"/>
                <a:gd name="T21" fmla="*/ 8 h 32"/>
                <a:gd name="T22" fmla="*/ 35 w 35"/>
                <a:gd name="T23" fmla="*/ 17 h 32"/>
                <a:gd name="T24" fmla="*/ 34 w 35"/>
                <a:gd name="T25" fmla="*/ 24 h 32"/>
                <a:gd name="T26" fmla="*/ 31 w 35"/>
                <a:gd name="T27" fmla="*/ 29 h 32"/>
                <a:gd name="T28" fmla="*/ 25 w 35"/>
                <a:gd name="T29" fmla="*/ 32 h 32"/>
                <a:gd name="T30" fmla="*/ 24 w 35"/>
                <a:gd name="T31" fmla="*/ 27 h 32"/>
                <a:gd name="T32" fmla="*/ 28 w 35"/>
                <a:gd name="T33" fmla="*/ 26 h 32"/>
                <a:gd name="T34" fmla="*/ 31 w 35"/>
                <a:gd name="T35" fmla="*/ 22 h 32"/>
                <a:gd name="T36" fmla="*/ 31 w 35"/>
                <a:gd name="T37" fmla="*/ 18 h 32"/>
                <a:gd name="T38" fmla="*/ 30 w 35"/>
                <a:gd name="T39" fmla="*/ 12 h 32"/>
                <a:gd name="T40" fmla="*/ 28 w 35"/>
                <a:gd name="T41" fmla="*/ 8 h 32"/>
                <a:gd name="T42" fmla="*/ 25 w 35"/>
                <a:gd name="T43" fmla="*/ 6 h 32"/>
                <a:gd name="T44" fmla="*/ 18 w 35"/>
                <a:gd name="T45" fmla="*/ 5 h 32"/>
                <a:gd name="T46" fmla="*/ 10 w 35"/>
                <a:gd name="T47" fmla="*/ 7 h 32"/>
                <a:gd name="T48" fmla="*/ 5 w 35"/>
                <a:gd name="T49" fmla="*/ 11 h 32"/>
                <a:gd name="T50" fmla="*/ 4 w 35"/>
                <a:gd name="T51" fmla="*/ 18 h 32"/>
                <a:gd name="T52" fmla="*/ 5 w 35"/>
                <a:gd name="T53" fmla="*/ 23 h 32"/>
                <a:gd name="T54" fmla="*/ 7 w 35"/>
                <a:gd name="T55" fmla="*/ 28 h 32"/>
                <a:gd name="T56" fmla="*/ 14 w 35"/>
                <a:gd name="T57" fmla="*/ 28 h 32"/>
                <a:gd name="T58" fmla="*/ 14 w 35"/>
                <a:gd name="T59" fmla="*/ 1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5" h="32">
                  <a:moveTo>
                    <a:pt x="14" y="18"/>
                  </a:moveTo>
                  <a:cubicBezTo>
                    <a:pt x="18" y="18"/>
                    <a:pt x="18" y="18"/>
                    <a:pt x="18" y="18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3" y="30"/>
                    <a:pt x="2" y="28"/>
                    <a:pt x="1" y="25"/>
                  </a:cubicBezTo>
                  <a:cubicBezTo>
                    <a:pt x="0" y="23"/>
                    <a:pt x="0" y="20"/>
                    <a:pt x="0" y="18"/>
                  </a:cubicBezTo>
                  <a:cubicBezTo>
                    <a:pt x="0" y="14"/>
                    <a:pt x="1" y="11"/>
                    <a:pt x="2" y="9"/>
                  </a:cubicBezTo>
                  <a:cubicBezTo>
                    <a:pt x="3" y="6"/>
                    <a:pt x="6" y="4"/>
                    <a:pt x="8" y="2"/>
                  </a:cubicBezTo>
                  <a:cubicBezTo>
                    <a:pt x="11" y="1"/>
                    <a:pt x="14" y="0"/>
                    <a:pt x="17" y="0"/>
                  </a:cubicBezTo>
                  <a:cubicBezTo>
                    <a:pt x="21" y="0"/>
                    <a:pt x="24" y="1"/>
                    <a:pt x="27" y="2"/>
                  </a:cubicBezTo>
                  <a:cubicBezTo>
                    <a:pt x="30" y="4"/>
                    <a:pt x="32" y="6"/>
                    <a:pt x="33" y="8"/>
                  </a:cubicBezTo>
                  <a:cubicBezTo>
                    <a:pt x="35" y="11"/>
                    <a:pt x="35" y="14"/>
                    <a:pt x="35" y="17"/>
                  </a:cubicBezTo>
                  <a:cubicBezTo>
                    <a:pt x="35" y="20"/>
                    <a:pt x="35" y="22"/>
                    <a:pt x="34" y="24"/>
                  </a:cubicBezTo>
                  <a:cubicBezTo>
                    <a:pt x="33" y="26"/>
                    <a:pt x="32" y="28"/>
                    <a:pt x="31" y="29"/>
                  </a:cubicBezTo>
                  <a:cubicBezTo>
                    <a:pt x="29" y="30"/>
                    <a:pt x="27" y="31"/>
                    <a:pt x="25" y="32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6" y="27"/>
                    <a:pt x="27" y="26"/>
                    <a:pt x="28" y="26"/>
                  </a:cubicBezTo>
                  <a:cubicBezTo>
                    <a:pt x="29" y="25"/>
                    <a:pt x="30" y="24"/>
                    <a:pt x="31" y="22"/>
                  </a:cubicBezTo>
                  <a:cubicBezTo>
                    <a:pt x="31" y="21"/>
                    <a:pt x="31" y="19"/>
                    <a:pt x="31" y="18"/>
                  </a:cubicBezTo>
                  <a:cubicBezTo>
                    <a:pt x="31" y="15"/>
                    <a:pt x="31" y="14"/>
                    <a:pt x="30" y="12"/>
                  </a:cubicBezTo>
                  <a:cubicBezTo>
                    <a:pt x="30" y="11"/>
                    <a:pt x="29" y="9"/>
                    <a:pt x="28" y="8"/>
                  </a:cubicBezTo>
                  <a:cubicBezTo>
                    <a:pt x="27" y="8"/>
                    <a:pt x="26" y="7"/>
                    <a:pt x="25" y="6"/>
                  </a:cubicBezTo>
                  <a:cubicBezTo>
                    <a:pt x="22" y="5"/>
                    <a:pt x="20" y="5"/>
                    <a:pt x="18" y="5"/>
                  </a:cubicBezTo>
                  <a:cubicBezTo>
                    <a:pt x="15" y="5"/>
                    <a:pt x="12" y="6"/>
                    <a:pt x="10" y="7"/>
                  </a:cubicBezTo>
                  <a:cubicBezTo>
                    <a:pt x="8" y="8"/>
                    <a:pt x="6" y="9"/>
                    <a:pt x="5" y="11"/>
                  </a:cubicBezTo>
                  <a:cubicBezTo>
                    <a:pt x="4" y="13"/>
                    <a:pt x="4" y="15"/>
                    <a:pt x="4" y="18"/>
                  </a:cubicBezTo>
                  <a:cubicBezTo>
                    <a:pt x="4" y="20"/>
                    <a:pt x="4" y="21"/>
                    <a:pt x="5" y="23"/>
                  </a:cubicBezTo>
                  <a:cubicBezTo>
                    <a:pt x="6" y="25"/>
                    <a:pt x="7" y="27"/>
                    <a:pt x="7" y="28"/>
                  </a:cubicBezTo>
                  <a:cubicBezTo>
                    <a:pt x="14" y="28"/>
                    <a:pt x="14" y="28"/>
                    <a:pt x="14" y="28"/>
                  </a:cubicBezTo>
                  <a:lnTo>
                    <a:pt x="1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42"/>
            <p:cNvSpPr>
              <a:spLocks noChangeArrowheads="1"/>
            </p:cNvSpPr>
            <p:nvPr/>
          </p:nvSpPr>
          <p:spPr bwMode="auto">
            <a:xfrm>
              <a:off x="-467" y="2151"/>
              <a:ext cx="1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43"/>
            <p:cNvSpPr/>
            <p:nvPr/>
          </p:nvSpPr>
          <p:spPr bwMode="auto">
            <a:xfrm>
              <a:off x="-467" y="2180"/>
              <a:ext cx="90" cy="71"/>
            </a:xfrm>
            <a:custGeom>
              <a:avLst/>
              <a:gdLst>
                <a:gd name="T0" fmla="*/ 12 w 35"/>
                <a:gd name="T1" fmla="*/ 26 h 30"/>
                <a:gd name="T2" fmla="*/ 11 w 35"/>
                <a:gd name="T3" fmla="*/ 30 h 30"/>
                <a:gd name="T4" fmla="*/ 3 w 35"/>
                <a:gd name="T5" fmla="*/ 25 h 30"/>
                <a:gd name="T6" fmla="*/ 0 w 35"/>
                <a:gd name="T7" fmla="*/ 16 h 30"/>
                <a:gd name="T8" fmla="*/ 2 w 35"/>
                <a:gd name="T9" fmla="*/ 7 h 30"/>
                <a:gd name="T10" fmla="*/ 9 w 35"/>
                <a:gd name="T11" fmla="*/ 2 h 30"/>
                <a:gd name="T12" fmla="*/ 18 w 35"/>
                <a:gd name="T13" fmla="*/ 0 h 30"/>
                <a:gd name="T14" fmla="*/ 27 w 35"/>
                <a:gd name="T15" fmla="*/ 2 h 30"/>
                <a:gd name="T16" fmla="*/ 33 w 35"/>
                <a:gd name="T17" fmla="*/ 8 h 30"/>
                <a:gd name="T18" fmla="*/ 35 w 35"/>
                <a:gd name="T19" fmla="*/ 16 h 30"/>
                <a:gd name="T20" fmla="*/ 33 w 35"/>
                <a:gd name="T21" fmla="*/ 25 h 30"/>
                <a:gd name="T22" fmla="*/ 25 w 35"/>
                <a:gd name="T23" fmla="*/ 30 h 30"/>
                <a:gd name="T24" fmla="*/ 24 w 35"/>
                <a:gd name="T25" fmla="*/ 25 h 30"/>
                <a:gd name="T26" fmla="*/ 30 w 35"/>
                <a:gd name="T27" fmla="*/ 22 h 30"/>
                <a:gd name="T28" fmla="*/ 31 w 35"/>
                <a:gd name="T29" fmla="*/ 16 h 30"/>
                <a:gd name="T30" fmla="*/ 30 w 35"/>
                <a:gd name="T31" fmla="*/ 9 h 30"/>
                <a:gd name="T32" fmla="*/ 24 w 35"/>
                <a:gd name="T33" fmla="*/ 6 h 30"/>
                <a:gd name="T34" fmla="*/ 18 w 35"/>
                <a:gd name="T35" fmla="*/ 4 h 30"/>
                <a:gd name="T36" fmla="*/ 10 w 35"/>
                <a:gd name="T37" fmla="*/ 6 h 30"/>
                <a:gd name="T38" fmla="*/ 5 w 35"/>
                <a:gd name="T39" fmla="*/ 10 h 30"/>
                <a:gd name="T40" fmla="*/ 4 w 35"/>
                <a:gd name="T41" fmla="*/ 16 h 30"/>
                <a:gd name="T42" fmla="*/ 6 w 35"/>
                <a:gd name="T43" fmla="*/ 22 h 30"/>
                <a:gd name="T44" fmla="*/ 12 w 35"/>
                <a:gd name="T45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" h="30">
                  <a:moveTo>
                    <a:pt x="12" y="26"/>
                  </a:moveTo>
                  <a:cubicBezTo>
                    <a:pt x="11" y="30"/>
                    <a:pt x="11" y="30"/>
                    <a:pt x="11" y="30"/>
                  </a:cubicBezTo>
                  <a:cubicBezTo>
                    <a:pt x="8" y="29"/>
                    <a:pt x="5" y="28"/>
                    <a:pt x="3" y="25"/>
                  </a:cubicBezTo>
                  <a:cubicBezTo>
                    <a:pt x="1" y="23"/>
                    <a:pt x="0" y="20"/>
                    <a:pt x="0" y="16"/>
                  </a:cubicBezTo>
                  <a:cubicBezTo>
                    <a:pt x="0" y="12"/>
                    <a:pt x="1" y="9"/>
                    <a:pt x="2" y="7"/>
                  </a:cubicBezTo>
                  <a:cubicBezTo>
                    <a:pt x="4" y="5"/>
                    <a:pt x="6" y="3"/>
                    <a:pt x="9" y="2"/>
                  </a:cubicBezTo>
                  <a:cubicBezTo>
                    <a:pt x="11" y="0"/>
                    <a:pt x="15" y="0"/>
                    <a:pt x="18" y="0"/>
                  </a:cubicBezTo>
                  <a:cubicBezTo>
                    <a:pt x="21" y="0"/>
                    <a:pt x="25" y="0"/>
                    <a:pt x="27" y="2"/>
                  </a:cubicBezTo>
                  <a:cubicBezTo>
                    <a:pt x="30" y="3"/>
                    <a:pt x="32" y="5"/>
                    <a:pt x="33" y="8"/>
                  </a:cubicBezTo>
                  <a:cubicBezTo>
                    <a:pt x="35" y="10"/>
                    <a:pt x="35" y="13"/>
                    <a:pt x="35" y="16"/>
                  </a:cubicBezTo>
                  <a:cubicBezTo>
                    <a:pt x="35" y="19"/>
                    <a:pt x="34" y="22"/>
                    <a:pt x="33" y="25"/>
                  </a:cubicBezTo>
                  <a:cubicBezTo>
                    <a:pt x="31" y="27"/>
                    <a:pt x="28" y="29"/>
                    <a:pt x="25" y="30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7" y="24"/>
                    <a:pt x="29" y="23"/>
                    <a:pt x="30" y="22"/>
                  </a:cubicBezTo>
                  <a:cubicBezTo>
                    <a:pt x="31" y="20"/>
                    <a:pt x="31" y="18"/>
                    <a:pt x="31" y="16"/>
                  </a:cubicBezTo>
                  <a:cubicBezTo>
                    <a:pt x="31" y="13"/>
                    <a:pt x="31" y="11"/>
                    <a:pt x="30" y="9"/>
                  </a:cubicBezTo>
                  <a:cubicBezTo>
                    <a:pt x="28" y="8"/>
                    <a:pt x="27" y="6"/>
                    <a:pt x="24" y="6"/>
                  </a:cubicBezTo>
                  <a:cubicBezTo>
                    <a:pt x="22" y="5"/>
                    <a:pt x="20" y="4"/>
                    <a:pt x="18" y="4"/>
                  </a:cubicBezTo>
                  <a:cubicBezTo>
                    <a:pt x="15" y="4"/>
                    <a:pt x="12" y="5"/>
                    <a:pt x="10" y="6"/>
                  </a:cubicBezTo>
                  <a:cubicBezTo>
                    <a:pt x="8" y="7"/>
                    <a:pt x="6" y="8"/>
                    <a:pt x="5" y="10"/>
                  </a:cubicBezTo>
                  <a:cubicBezTo>
                    <a:pt x="4" y="12"/>
                    <a:pt x="4" y="13"/>
                    <a:pt x="4" y="16"/>
                  </a:cubicBezTo>
                  <a:cubicBezTo>
                    <a:pt x="4" y="18"/>
                    <a:pt x="4" y="20"/>
                    <a:pt x="6" y="22"/>
                  </a:cubicBezTo>
                  <a:cubicBezTo>
                    <a:pt x="7" y="24"/>
                    <a:pt x="10" y="25"/>
                    <a:pt x="12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44"/>
            <p:cNvSpPr>
              <a:spLocks noEditPoints="1"/>
            </p:cNvSpPr>
            <p:nvPr/>
          </p:nvSpPr>
          <p:spPr bwMode="auto">
            <a:xfrm>
              <a:off x="-467" y="2261"/>
              <a:ext cx="90" cy="78"/>
            </a:xfrm>
            <a:custGeom>
              <a:avLst/>
              <a:gdLst>
                <a:gd name="T0" fmla="*/ 17 w 35"/>
                <a:gd name="T1" fmla="*/ 0 h 33"/>
                <a:gd name="T2" fmla="*/ 31 w 35"/>
                <a:gd name="T3" fmla="*/ 5 h 33"/>
                <a:gd name="T4" fmla="*/ 35 w 35"/>
                <a:gd name="T5" fmla="*/ 17 h 33"/>
                <a:gd name="T6" fmla="*/ 33 w 35"/>
                <a:gd name="T7" fmla="*/ 25 h 33"/>
                <a:gd name="T8" fmla="*/ 27 w 35"/>
                <a:gd name="T9" fmla="*/ 31 h 33"/>
                <a:gd name="T10" fmla="*/ 18 w 35"/>
                <a:gd name="T11" fmla="*/ 33 h 33"/>
                <a:gd name="T12" fmla="*/ 8 w 35"/>
                <a:gd name="T13" fmla="*/ 31 h 33"/>
                <a:gd name="T14" fmla="*/ 2 w 35"/>
                <a:gd name="T15" fmla="*/ 25 h 33"/>
                <a:gd name="T16" fmla="*/ 0 w 35"/>
                <a:gd name="T17" fmla="*/ 17 h 33"/>
                <a:gd name="T18" fmla="*/ 2 w 35"/>
                <a:gd name="T19" fmla="*/ 8 h 33"/>
                <a:gd name="T20" fmla="*/ 9 w 35"/>
                <a:gd name="T21" fmla="*/ 2 h 33"/>
                <a:gd name="T22" fmla="*/ 17 w 35"/>
                <a:gd name="T23" fmla="*/ 0 h 33"/>
                <a:gd name="T24" fmla="*/ 17 w 35"/>
                <a:gd name="T25" fmla="*/ 5 h 33"/>
                <a:gd name="T26" fmla="*/ 7 w 35"/>
                <a:gd name="T27" fmla="*/ 8 h 33"/>
                <a:gd name="T28" fmla="*/ 4 w 35"/>
                <a:gd name="T29" fmla="*/ 17 h 33"/>
                <a:gd name="T30" fmla="*/ 7 w 35"/>
                <a:gd name="T31" fmla="*/ 25 h 33"/>
                <a:gd name="T32" fmla="*/ 18 w 35"/>
                <a:gd name="T33" fmla="*/ 29 h 33"/>
                <a:gd name="T34" fmla="*/ 25 w 35"/>
                <a:gd name="T35" fmla="*/ 27 h 33"/>
                <a:gd name="T36" fmla="*/ 30 w 35"/>
                <a:gd name="T37" fmla="*/ 23 h 33"/>
                <a:gd name="T38" fmla="*/ 31 w 35"/>
                <a:gd name="T39" fmla="*/ 17 h 33"/>
                <a:gd name="T40" fmla="*/ 28 w 35"/>
                <a:gd name="T41" fmla="*/ 9 h 33"/>
                <a:gd name="T42" fmla="*/ 17 w 35"/>
                <a:gd name="T43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33">
                  <a:moveTo>
                    <a:pt x="17" y="0"/>
                  </a:moveTo>
                  <a:cubicBezTo>
                    <a:pt x="23" y="0"/>
                    <a:pt x="27" y="2"/>
                    <a:pt x="31" y="5"/>
                  </a:cubicBezTo>
                  <a:cubicBezTo>
                    <a:pt x="34" y="8"/>
                    <a:pt x="35" y="12"/>
                    <a:pt x="35" y="17"/>
                  </a:cubicBezTo>
                  <a:cubicBezTo>
                    <a:pt x="35" y="20"/>
                    <a:pt x="35" y="23"/>
                    <a:pt x="33" y="25"/>
                  </a:cubicBezTo>
                  <a:cubicBezTo>
                    <a:pt x="32" y="28"/>
                    <a:pt x="29" y="30"/>
                    <a:pt x="27" y="31"/>
                  </a:cubicBezTo>
                  <a:cubicBezTo>
                    <a:pt x="24" y="33"/>
                    <a:pt x="21" y="33"/>
                    <a:pt x="18" y="33"/>
                  </a:cubicBezTo>
                  <a:cubicBezTo>
                    <a:pt x="14" y="33"/>
                    <a:pt x="11" y="33"/>
                    <a:pt x="8" y="31"/>
                  </a:cubicBezTo>
                  <a:cubicBezTo>
                    <a:pt x="5" y="30"/>
                    <a:pt x="3" y="28"/>
                    <a:pt x="2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2" y="8"/>
                  </a:cubicBezTo>
                  <a:cubicBezTo>
                    <a:pt x="4" y="6"/>
                    <a:pt x="6" y="4"/>
                    <a:pt x="9" y="2"/>
                  </a:cubicBezTo>
                  <a:cubicBezTo>
                    <a:pt x="11" y="1"/>
                    <a:pt x="14" y="0"/>
                    <a:pt x="17" y="0"/>
                  </a:cubicBezTo>
                  <a:close/>
                  <a:moveTo>
                    <a:pt x="17" y="5"/>
                  </a:moveTo>
                  <a:cubicBezTo>
                    <a:pt x="13" y="5"/>
                    <a:pt x="10" y="6"/>
                    <a:pt x="7" y="8"/>
                  </a:cubicBezTo>
                  <a:cubicBezTo>
                    <a:pt x="5" y="11"/>
                    <a:pt x="4" y="13"/>
                    <a:pt x="4" y="17"/>
                  </a:cubicBezTo>
                  <a:cubicBezTo>
                    <a:pt x="4" y="20"/>
                    <a:pt x="5" y="23"/>
                    <a:pt x="7" y="25"/>
                  </a:cubicBezTo>
                  <a:cubicBezTo>
                    <a:pt x="10" y="27"/>
                    <a:pt x="13" y="29"/>
                    <a:pt x="18" y="29"/>
                  </a:cubicBezTo>
                  <a:cubicBezTo>
                    <a:pt x="20" y="29"/>
                    <a:pt x="23" y="28"/>
                    <a:pt x="25" y="27"/>
                  </a:cubicBezTo>
                  <a:cubicBezTo>
                    <a:pt x="27" y="26"/>
                    <a:pt x="29" y="25"/>
                    <a:pt x="30" y="23"/>
                  </a:cubicBezTo>
                  <a:cubicBezTo>
                    <a:pt x="31" y="21"/>
                    <a:pt x="31" y="19"/>
                    <a:pt x="31" y="17"/>
                  </a:cubicBezTo>
                  <a:cubicBezTo>
                    <a:pt x="31" y="14"/>
                    <a:pt x="30" y="11"/>
                    <a:pt x="28" y="9"/>
                  </a:cubicBezTo>
                  <a:cubicBezTo>
                    <a:pt x="26" y="6"/>
                    <a:pt x="22" y="5"/>
                    <a:pt x="1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45"/>
            <p:cNvSpPr/>
            <p:nvPr/>
          </p:nvSpPr>
          <p:spPr bwMode="auto">
            <a:xfrm>
              <a:off x="-467" y="2353"/>
              <a:ext cx="90" cy="79"/>
            </a:xfrm>
            <a:custGeom>
              <a:avLst/>
              <a:gdLst>
                <a:gd name="T0" fmla="*/ 0 w 35"/>
                <a:gd name="T1" fmla="*/ 0 h 33"/>
                <a:gd name="T2" fmla="*/ 35 w 35"/>
                <a:gd name="T3" fmla="*/ 0 h 33"/>
                <a:gd name="T4" fmla="*/ 35 w 35"/>
                <a:gd name="T5" fmla="*/ 7 h 33"/>
                <a:gd name="T6" fmla="*/ 10 w 35"/>
                <a:gd name="T7" fmla="*/ 15 h 33"/>
                <a:gd name="T8" fmla="*/ 5 w 35"/>
                <a:gd name="T9" fmla="*/ 17 h 33"/>
                <a:gd name="T10" fmla="*/ 11 w 35"/>
                <a:gd name="T11" fmla="*/ 18 h 33"/>
                <a:gd name="T12" fmla="*/ 35 w 35"/>
                <a:gd name="T13" fmla="*/ 27 h 33"/>
                <a:gd name="T14" fmla="*/ 35 w 35"/>
                <a:gd name="T15" fmla="*/ 33 h 33"/>
                <a:gd name="T16" fmla="*/ 0 w 35"/>
                <a:gd name="T17" fmla="*/ 33 h 33"/>
                <a:gd name="T18" fmla="*/ 0 w 35"/>
                <a:gd name="T19" fmla="*/ 28 h 33"/>
                <a:gd name="T20" fmla="*/ 29 w 35"/>
                <a:gd name="T21" fmla="*/ 28 h 33"/>
                <a:gd name="T22" fmla="*/ 0 w 35"/>
                <a:gd name="T23" fmla="*/ 18 h 33"/>
                <a:gd name="T24" fmla="*/ 0 w 35"/>
                <a:gd name="T25" fmla="*/ 14 h 33"/>
                <a:gd name="T26" fmla="*/ 30 w 35"/>
                <a:gd name="T27" fmla="*/ 4 h 33"/>
                <a:gd name="T28" fmla="*/ 0 w 35"/>
                <a:gd name="T29" fmla="*/ 4 h 33"/>
                <a:gd name="T30" fmla="*/ 0 w 35"/>
                <a:gd name="T3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33">
                  <a:moveTo>
                    <a:pt x="0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8" y="16"/>
                    <a:pt x="6" y="16"/>
                    <a:pt x="5" y="17"/>
                  </a:cubicBezTo>
                  <a:cubicBezTo>
                    <a:pt x="7" y="17"/>
                    <a:pt x="8" y="18"/>
                    <a:pt x="11" y="18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9" name="标题 1"/>
          <p:cNvSpPr txBox="1"/>
          <p:nvPr/>
        </p:nvSpPr>
        <p:spPr>
          <a:xfrm>
            <a:off x="1538604" y="52695"/>
            <a:ext cx="10402764" cy="8689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PostgreSQL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性能强劲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-AP</a:t>
            </a:r>
            <a:endParaRPr lang="en-US" altLang="zh-CN" sz="3200" b="1" dirty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38297" y="387350"/>
            <a:ext cx="852170" cy="548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spc="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2-3</a:t>
            </a:r>
            <a:endParaRPr lang="zh-CN" altLang="en-US" sz="2800" b="1" i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819785" y="1203960"/>
          <a:ext cx="1035304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375"/>
                <a:gridCol w="1975485"/>
                <a:gridCol w="842645"/>
                <a:gridCol w="2047240"/>
                <a:gridCol w="841375"/>
                <a:gridCol w="2121535"/>
                <a:gridCol w="842010"/>
                <a:gridCol w="841375"/>
              </a:tblGrid>
              <a:tr h="213360">
                <a:tc gridSpan="8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TPCH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200M,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无索引）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 grid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mysql5.7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（物理机）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mysql8.0(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虚拟机</a:t>
                      </a: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mysql8.0(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物理机</a:t>
                      </a: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pg11.3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4156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9111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4058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623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从本条开始没有跑出来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836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485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1845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1351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331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990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686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1079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744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116898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50617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跑到最后报错，</a:t>
                      </a: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tmp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用满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跑到最后报错，</a:t>
                      </a: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tmp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用满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8474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5047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540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381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1340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817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676939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557419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1012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1833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1369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403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3943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2226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422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4387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2495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1193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22806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15908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Q19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1387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834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个小时，没跑出来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个小时，没跑出来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515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个小时，没跑出来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310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Q22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汇总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汇总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854535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汇总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645931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zh-CN" altLang="en-US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汇总</a:t>
                      </a:r>
                      <a:endParaRPr lang="zh-CN" altLang="en-US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l">
                        <a:buNone/>
                      </a:pPr>
                      <a:r>
                        <a:rPr lang="en-US" altLang="zh-CN" sz="1400" b="0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4728</a:t>
                      </a:r>
                      <a:endParaRPr lang="en-US" altLang="zh-CN" sz="1400" b="0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t">
                    <a:lnL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524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ARTICULATE_SLIDE_THUMBNAIL_REFRESH" val="1"/>
</p:tagLst>
</file>

<file path=ppt/tags/tag10.xml><?xml version="1.0" encoding="utf-8"?>
<p:tagLst xmlns:p="http://schemas.openxmlformats.org/presentationml/2006/main">
  <p:tag name="ARTICULATE_SLIDE_THUMBNAIL_REFRESH" val="1"/>
</p:tagLst>
</file>

<file path=ppt/tags/tag11.xml><?xml version="1.0" encoding="utf-8"?>
<p:tagLst xmlns:p="http://schemas.openxmlformats.org/presentationml/2006/main">
  <p:tag name="ARTICULATE_SLIDE_THUMBNAIL_REFRESH" val="1"/>
</p:tagLst>
</file>

<file path=ppt/tags/tag12.xml><?xml version="1.0" encoding="utf-8"?>
<p:tagLst xmlns:p="http://schemas.openxmlformats.org/presentationml/2006/main">
  <p:tag name="ARTICULATE_SLIDE_THUMBNAIL_REFRESH" val="1"/>
</p:tagLst>
</file>

<file path=ppt/tags/tag13.xml><?xml version="1.0" encoding="utf-8"?>
<p:tagLst xmlns:p="http://schemas.openxmlformats.org/presentationml/2006/main">
  <p:tag name="iSlide.Diagram" val="362907"/>
</p:tagLst>
</file>

<file path=ppt/tags/tag14.xml><?xml version="1.0" encoding="utf-8"?>
<p:tagLst xmlns:p="http://schemas.openxmlformats.org/presentationml/2006/main">
  <p:tag name="ARTICULATE_SLIDE_THUMBNAIL_REFRESH" val="1"/>
</p:tagLst>
</file>

<file path=ppt/tags/tag15.xml><?xml version="1.0" encoding="utf-8"?>
<p:tagLst xmlns:p="http://schemas.openxmlformats.org/presentationml/2006/main">
  <p:tag name="ARTICULATE_SLIDE_THUMBNAIL_REFRESH" val="1"/>
</p:tagLst>
</file>

<file path=ppt/tags/tag16.xml><?xml version="1.0" encoding="utf-8"?>
<p:tagLst xmlns:p="http://schemas.openxmlformats.org/presentationml/2006/main">
  <p:tag name="iSlide.Diagram" val="331390"/>
</p:tagLst>
</file>

<file path=ppt/tags/tag17.xml><?xml version="1.0" encoding="utf-8"?>
<p:tagLst xmlns:p="http://schemas.openxmlformats.org/presentationml/2006/main">
  <p:tag name="ARTICULATE_SLIDE_THUMBNAIL_REFRESH" val="1"/>
</p:tagLst>
</file>

<file path=ppt/tags/tag18.xml><?xml version="1.0" encoding="utf-8"?>
<p:tagLst xmlns:p="http://schemas.openxmlformats.org/presentationml/2006/main">
  <p:tag name="ARTICULATE_SLIDE_THUMBNAIL_REFRESH" val="1"/>
</p:tagLst>
</file>

<file path=ppt/tags/tag2.xml><?xml version="1.0" encoding="utf-8"?>
<p:tagLst xmlns:p="http://schemas.openxmlformats.org/presentationml/2006/main">
  <p:tag name="ARTICULATE_SLIDE_THUMBNAIL_REFRESH" val="1"/>
</p:tagLst>
</file>

<file path=ppt/tags/tag3.xml><?xml version="1.0" encoding="utf-8"?>
<p:tagLst xmlns:p="http://schemas.openxmlformats.org/presentationml/2006/main">
  <p:tag name="iSlide.Diagram" val="331373"/>
</p:tagLst>
</file>

<file path=ppt/tags/tag4.xml><?xml version="1.0" encoding="utf-8"?>
<p:tagLst xmlns:p="http://schemas.openxmlformats.org/presentationml/2006/main">
  <p:tag name="ARTICULATE_SLIDE_THUMBNAIL_REFRESH" val="1"/>
</p:tagLst>
</file>

<file path=ppt/tags/tag5.xml><?xml version="1.0" encoding="utf-8"?>
<p:tagLst xmlns:p="http://schemas.openxmlformats.org/presentationml/2006/main">
  <p:tag name="ARTICULATE_SLIDE_THUMBNAIL_REFRESH" val="1"/>
</p:tagLst>
</file>

<file path=ppt/tags/tag6.xml><?xml version="1.0" encoding="utf-8"?>
<p:tagLst xmlns:p="http://schemas.openxmlformats.org/presentationml/2006/main">
  <p:tag name="iSlide.Diagram" val="307455"/>
</p:tagLst>
</file>

<file path=ppt/tags/tag7.xml><?xml version="1.0" encoding="utf-8"?>
<p:tagLst xmlns:p="http://schemas.openxmlformats.org/presentationml/2006/main">
  <p:tag name="ARTICULATE_SLIDE_THUMBNAIL_REFRESH" val="1"/>
</p:tagLst>
</file>

<file path=ppt/tags/tag8.xml><?xml version="1.0" encoding="utf-8"?>
<p:tagLst xmlns:p="http://schemas.openxmlformats.org/presentationml/2006/main">
  <p:tag name="ARTICULATE_SLIDE_THUMBNAIL_REFRESH" val="1"/>
</p:tagLst>
</file>

<file path=ppt/tags/tag9.xml><?xml version="1.0" encoding="utf-8"?>
<p:tagLst xmlns:p="http://schemas.openxmlformats.org/presentationml/2006/main">
  <p:tag name="iSlide.Diagram" val="307460"/>
</p:tagLst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1775</Words>
  <Application>WPS 演示</Application>
  <PresentationFormat>宽屏</PresentationFormat>
  <Paragraphs>569</Paragraphs>
  <Slides>13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dongming</dc:creator>
  <cp:lastModifiedBy>Administrator</cp:lastModifiedBy>
  <cp:revision>5414</cp:revision>
  <cp:lastPrinted>2014-11-10T03:16:00Z</cp:lastPrinted>
  <dcterms:created xsi:type="dcterms:W3CDTF">2014-07-31T02:02:00Z</dcterms:created>
  <dcterms:modified xsi:type="dcterms:W3CDTF">2020-03-07T07:29:12Z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2052-10.8.0.6058</vt:lpwstr>
  </property>
  <property fmtid="{D5CDD505-2E9C-101B-9397-08002B2CF9AE}" pid="3" name="ArticulateGUID">
    <vt:lpwstr>A7E06DAC-B2FB-4BBC-3F50-3F3F3F3F2B3F</vt:lpwstr>
  </property>
  <property fmtid="{D5CDD505-2E9C-101B-9397-08002B2CF9AE}" pid="4" name="ArticulatePath">
    <vt:lpwstr>【20150724】商学院PPT模板草案</vt:lpwstr>
  </property>
</Properties>
</file>